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9512A0-CBF0-4D6B-B7B9-907A50870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C5C7F-AD66-4476-AC1F-D821D89BE8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BC88A3-1E80-411C-9C49-0A54FCABC1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CF4D9B-D206-4907-ACA6-DD54A7949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35F43C-1EEA-46FF-B926-BB648E982B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A65047-5AAB-49DA-A495-FC500064D2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26019A-CBB5-427E-81D9-01A1431BE6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7417F-9CF9-45DE-95F8-846A107344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3858E3-0230-4866-BACE-616BAEBDA7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4E397-3398-4627-AB4F-F5C5856EC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F34403-E192-42AC-827A-F6042378F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0442303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新闻媒体行业中的传媒法与知识产权保护</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传媒法概述与基本原则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知识产权保护在新闻媒体行业重要性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新闻媒体行业中常见侵权行为及案例分析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传媒法与知识产权保护关系探讨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加强新闻媒体行业中传媒法与知识产权保护建议措施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传媒法概述与基本原则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031" r="21031"/>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传媒法是指规范新闻传播活动的各种法律法规的总称，旨在保障新闻自由、维护国家安全、社会秩序和公共利益。</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传媒法的主要作用包括：保护新闻工作者的合法权益，确保新闻报道的真实性和公正性，防止新闻媒体的滥用和误导，以及促进新闻媒体的健康发展。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传媒法定义及作用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新闻自由原则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真实性原则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公正性原则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社会责任原则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传媒法基本原则</a:t>
              </a:r>
            </a:p>
          </p:txBody>
        </p:sp>
      </p:grpSp>
      <p:pic>
        <p:nvPicPr>
          <p:cNvPr id="28" name="Picture 28"/>
          <p:cNvPicPr>
            <a:picLocks noChangeAspect="1"/>
          </p:cNvPicPr>
          <p:nvPr/>
        </p:nvPicPr>
        <p:blipFill>
          <a:blip r:embed="rId2"/>
          <a:srcRect l="1972" r="197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7193" r="719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7736" r="773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583" r="1358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保障新闻工作者采访、报道、评论的自由，确保公众获取信息的权利。</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新闻报道必须真实、准确、完整，不得虚构、歪曲事实或传播虚假信息。</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新闻报道应当公正、客观、中立，不得偏袒任何一方，维护社会公正和公共利益。</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新闻媒体应当履行社会责任，遵守法律法规，不得损害国家安全、社会秩序和公共利益。</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我国传媒法主要包括《宪法》、《新闻法》、《出版法》等相关法律法规，强调新闻媒体的党性原则和社会责任，保障新闻自由的同时加强了对新闻媒体的监管和引导。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国内传媒法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传媒法因国家制度和文化差异而有所不同，但普遍强调新闻自由、言论自由和信息公开等原则。例如，美国的《第一修正案》保障了言论和新闻自由；欧洲的《人权宣言》和《欧洲人权公约》等文件也对新闻自由做出了明确规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国外传媒法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国内外传媒法比较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知识产权保护在新闻媒体行业重要性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9" r="314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863" r="298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41" r="3104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知识产权概念及类型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在新闻媒体行业中，主要涉及的知识产权类型包括著作权、商标权、专利权以及商业秘密等。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知识产权是指人们对其智力成果享有的专有权利，包括专利权、商标权、著作权等。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844" r="22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保护新闻作品的原创性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新闻作品是记者和编辑通过采访、调查、写作等方式创作的智力成果，具有原创性。对新闻作品进行知识产权保护，可以保护作者的创作成果，鼓励更多人投身于新闻创作。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维护新闻媒体的公信力</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新闻媒体作为信息传播的重要渠道，其公信力至关重要。对新闻作品进行知识产权保护，有助于防止虚假新闻和抄袭行为的传播，维护新闻媒体的公信力。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促进新闻媒体的可持续发展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知识产权保护可以鼓励新闻媒体机构进行更多的创新和投入，推动新闻媒体行业的可持续发展。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新闻作品知识产权保护意义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国内知识产权保护现状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近年来，我国在知识产权保护方面取得了显著进展，相关法律法规不断完善，执法力度不断加强。然而，在新闻媒体行业，知识产权侵权行为仍时有发生，如未经授权转载、抄袭、恶意抢注商标等。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国外知识产权保护现状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比之下，一些发达国家在知识产权保护方面有着更为完善的法律体系和执法机制。例如，美国等国家对知识产权的侵权行为采取严厉的惩罚措施，包括高额赔偿和刑事责任等。此外，国际组织和跨国企业也积极推动全球范围内的知识产权保护合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国内外知识产权保护现状对比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新闻媒体行业中常见侵权行为及案例分析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778" b="97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633" b="56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侵权行为类型划分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未经许可使用他人作品</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包括文字、图片、音频、视频等，未获得原作者或版权所有者的授权就擅自使用。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篡改他人作品</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对原作品进行删减、修改、拼接等处理，改变原作品的内容和形式，侵犯了原作者的修改权和保护作品完整权。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盗用他人名义发表作品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将他人的作品以自己的名义发表，侵犯了原作者的署名权和发表权。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某报社未经许可转载网络文章案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某报社在未获得原作者授权的情况下，转载了一篇网络文章，被原作者发现后提起诉讼。法院最终判决报社侵权，需赔偿原作者经济损失。</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某电视台盗用他人视频素材案</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某电视台在制作节目时，盗用了他人的视频素材，被素材所有者发现后提起诉讼。法院最终判决电视台侵权，需赔偿素材所有者经济损失。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531" r="155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https://d.book118.com/425044230331011110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2024-09-16T10:17:17.850</cp:lastPrinted>
  <dcterms:created xsi:type="dcterms:W3CDTF">2024-09-16T02:17:17Z</dcterms:created>
  <dcterms:modified xsi:type="dcterms:W3CDTF">2024-09-16T02:17:19Z</dcterms:modified>
</cp:coreProperties>
</file>