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80DFC-B092-4E39-BE56-73E471B34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15825-74D8-4DC7-827D-7E261E02E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45838-866B-4AEA-99E3-71AC4D008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4C4D7-DAE8-464E-858B-1B1CDB7A5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434D3A-5949-444A-A52D-35B588F50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FCDD06-4B16-4377-B946-8206A77FB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298644-9BD2-484F-ACAD-7FCF23191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241CC3-4A02-4F2B-9461-166783E2B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0613C1-DCBB-47E8-AFEE-30A96EFFD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73E43-634E-4A4C-BB88-C40EF1591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342A2-C2C1-4840-9C54-AF934C61D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10022101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急性胸痛快速诊疗区域协同救治体系课件\n## 1.急性胸痛的定义与病因概述\n### 1.1急性胸痛的定义及其临床特点\n### 1.2急性胸痛的常见病因及发病率\n### 1.3急性胸痛的危害及影响\n## 2.急性胸痛快速诊疗的重要性\n### 2.1急性胸痛早期诊断与治疗的意义\n### 2.2急性胸痛快速诊疗对患者预后的影响\n### 2.3急性胸痛快速诊疗在临床实践中的应用\n## 3.急性胸痛快速诊疗的区域协同救治策略\n### 3.1区域协同救治体系的建立与运作\n### 3.2急性胸痛患者的分诊与转运流程\n### 3.3急性胸痛患者的紧急救治措施\n## 4.急性胸痛快速诊疗的关键技术\n### 4.1急性胸痛诊断技术的应用与选择\n### 4.2急性胸痛治疗技术的进展与评估\n### 4.3急性胸痛患者的综合管理策略\n## 5.急性胸痛快速诊疗的案例分析\n### 5.1成功实施急性胸痛快速诊疗的案例分析\n### 5.2急性胸痛快速诊疗过程中的挑战与对策\n### 5.3急性胸痛快速诊疗的持续改进与未来展望\n## 6.结论与展望\n### 6.1急性胸痛快速诊疗区域协同救治体系的意义\n### 6.2急性胸痛快速诊疗的持续发展与推广\n### 6.3急性胸痛快速诊疗的未来研究方向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急性胸痛快速诊疗区域协同救治体系课件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急性胸痛的定义与病因概述</a:t>
            </a:r>
            <a:endParaRPr/>
          </a:p>
        </p:txBody>
      </p:sp>
      <p:sp>
        <p:nvSpPr>
          <p:cNvPr id="14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突发性胸部疼痛，持续时间较短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可能与心脏、胸部器官或胸部结构有关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可能是严重疾病的症状，如急性心肌梗死、主动脉夹层等</a:t>
                </a:r>
                <a:endParaRPr/>
              </a:p>
            </p:txBody>
          </p:sp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急性胸痛的定义</a:t>
                </a:r>
                <a:endParaRPr/>
              </a:p>
            </p:txBody>
          </p:sp>
        </p:grpSp>
        <p:grpSp>
          <p:nvGrpSpPr>
            <p:cNvPr id="22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疼痛性质多样，如压榨性、烧灼性、针刺性等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疼痛部位不固定，可能涉及胸部多个区域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疼痛程度剧烈，可能伴有恶心、呕吐、出汗等症状</a:t>
                </a:r>
                <a:endParaRPr/>
              </a:p>
            </p:txBody>
          </p:sp>
          <p:sp>
            <p:nvSpPr>
              <p:cNvPr id="22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急性胸痛的临床特点</a:t>
                </a:r>
                <a:endParaRPr/>
              </a:p>
            </p:txBody>
          </p:sp>
        </p:grpSp>
        <p:grpSp>
          <p:nvGrpSpPr>
            <p:cNvPr id="22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年龄分布广泛，但以中老年人居多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男性发病率高于女性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有心血管疾病高危因素的人群更容易发病</a:t>
                </a:r>
                <a:endParaRPr/>
              </a:p>
            </p:txBody>
          </p:sp>
          <p:sp>
            <p:nvSpPr>
              <p:cNvPr id="22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急性胸痛的发病人群</a:t>
                </a:r>
                <a:endParaRPr/>
              </a:p>
            </p:txBody>
          </p:sp>
        </p:grpSp>
      </p:grpSp>
      <p:pic>
        <p:nvPicPr>
          <p:cNvPr id="22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急性胸痛的定义及其临床特点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急性胸痛的常见病因及发病率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急性心肌梗死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发病率高，占急性胸痛的20-50%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主要病因是冠状动脉粥样硬化，导致心肌供血不足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高危因素包括高血压、糖尿病、高血脂、吸烟等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主动脉夹层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发病率较低，占急性胸痛的1-2%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主要病因是主动脉内膜破裂，导致主动脉腔内血液分离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高危因素包括高血压、马凡氏综合症、主动脉炎等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肺栓塞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发病率较低，占急性胸痛的1-5%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主要病因是血栓堵塞肺动脉，导致肺循环障碍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高危因素包括深静脉血栓、恶性肿瘤、长期卧床等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心肌炎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发病率较低，占急性胸痛的1-3%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主要病因是病毒感染、自身免疫反应等导致心肌损伤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高危因素包括病毒感染、自身免疫性疾病、药物过敏等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对患者生命的威胁</a:t>
                </a:r>
                <a:endParaRPr/>
              </a:p>
            </p:txBody>
          </p:sp>
          <p:sp>
            <p:nvSpPr>
              <p:cNvPr id="26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急性心肌梗死、主动脉夹层等疾病的病死率高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延误诊断和治疗可能导致病情加重，甚至死亡</a:t>
                </a:r>
                <a:endParaRPr/>
              </a:p>
            </p:txBody>
          </p:sp>
        </p:grpSp>
        <p:grpSp>
          <p:nvGrpSpPr>
            <p:cNvPr id="26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对患者生活质量的影响</a:t>
                </a:r>
                <a:endParaRPr/>
              </a:p>
            </p:txBody>
          </p:sp>
          <p:sp>
            <p:nvSpPr>
              <p:cNvPr id="26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胸痛发作时严重影响患者的日常生活和工作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长期并发症如心力衰竭、心律失常等影响患者的生活质量</a:t>
                </a:r>
                <a:endParaRPr/>
              </a:p>
            </p:txBody>
          </p:sp>
        </p:grpSp>
        <p:grpSp>
          <p:nvGrpSpPr>
            <p:cNvPr id="26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对家庭和社会的影响</a:t>
                </a:r>
                <a:endParaRPr/>
              </a:p>
            </p:txBody>
          </p:sp>
          <p:sp>
            <p:nvSpPr>
              <p:cNvPr id="26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急性胸痛患者的救治需要消耗大量的医疗资源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患者丧失劳动能力或死亡给家庭和社会带来沉重的负担</a:t>
                </a:r>
                <a:endParaRPr/>
              </a:p>
            </p:txBody>
          </p: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急性胸痛的危害及影响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急性胸痛快速诊疗的重要性</a:t>
            </a:r>
            <a:endParaRPr/>
          </a:p>
        </p:txBody>
      </p:sp>
      <p:sp>
        <p:nvSpPr>
          <p:cNvPr id="27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7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7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7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缩短发病至确诊时间</a:t>
                </a:r>
                <a:endParaRPr/>
              </a:p>
            </p:txBody>
          </p:sp>
          <p:sp>
            <p:nvSpPr>
              <p:cNvPr id="27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快速诊断有助于早期发现急性胸痛患者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早期确诊有助于患者尽早接受治疗，提高治疗效果</a:t>
                </a:r>
                <a:endParaRPr/>
              </a:p>
            </p:txBody>
          </p:sp>
        </p:grpSp>
        <p:grpSp>
          <p:nvGrpSpPr>
            <p:cNvPr id="27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7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提高患者生存率</a:t>
                </a:r>
                <a:endParaRPr/>
              </a:p>
            </p:txBody>
          </p:sp>
          <p:sp>
            <p:nvSpPr>
              <p:cNvPr id="28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早期治疗有助于降低急性心肌梗死、主动脉夹层等疾病的病死率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有效治疗可以减少并发症的发生，提高患者生活质量</a:t>
                </a:r>
                <a:endParaRPr/>
              </a:p>
            </p:txBody>
          </p:sp>
        </p:grpSp>
        <p:grpSp>
          <p:nvGrpSpPr>
            <p:cNvPr id="28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8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减轻社会和家庭负担</a:t>
                </a:r>
                <a:endParaRPr/>
              </a:p>
            </p:txBody>
          </p:sp>
          <p:sp>
            <p:nvSpPr>
              <p:cNvPr id="28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快速诊疗有助于降低急性胸痛患者的救治成本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提高患者生活质量有助于减轻家庭和社会的负担</a:t>
                </a:r>
                <a:endParaRPr/>
              </a:p>
            </p:txBody>
          </p: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急性胸痛早期诊断与治疗的意义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降低病死率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早期诊断和治疗有助于降低急性心肌梗死、主动脉夹层等疾病的病死率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有效治疗可以减少并发症的发生，提高患者生活质量</a:t>
                </a:r>
                <a:endParaRPr/>
              </a:p>
            </p:txBody>
          </p:sp>
          <p:pic>
            <p:nvPicPr>
              <p:cNvPr id="2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快速诊疗有助于减少胸痛发作次数，提高患者的生活质量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有效治疗可以减少并发症的发生，提高患者生活质量</a:t>
                </a:r>
                <a:endParaRPr/>
              </a:p>
            </p:txBody>
          </p:sp>
          <p:pic>
            <p:nvPicPr>
              <p:cNvPr id="29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减轻心理压力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快速诊疗有助于患者及时得到救治，减轻心理压力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有效治疗有助于患者恢复自信，减轻家庭和社会的负担</a:t>
                </a:r>
                <a:endParaRPr/>
              </a:p>
            </p:txBody>
          </p:sp>
          <p:pic>
            <p:nvPicPr>
              <p:cNvPr id="30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急性胸痛快速诊疗对患者预后的影响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0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0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急性胸痛中心的建立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通过建立急性胸痛中心，实现急性胸痛患者的一站式救治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有助于提高急性胸痛患者的救治效率，降低病死率</a:t>
                </a:r>
                <a:endParaRPr/>
              </a:p>
            </p:txBody>
          </p:sp>
          <p:sp>
            <p:nvSpPr>
              <p:cNvPr id="31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急性胸痛救治流程的优化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优化救治流程，缩短发病至确诊时间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有助于提高患者生存率，降低并发症的发生</a:t>
                </a:r>
                <a:endParaRPr/>
              </a:p>
            </p:txBody>
          </p:sp>
          <p:sp>
            <p:nvSpPr>
              <p:cNvPr id="31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急性胸痛救治技术的更新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采用先进的诊断和治疗技术，提高急性胸痛患者的救治效果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有助于提高患者生活质量，减轻家庭和社会的负担</a:t>
                </a:r>
                <a:endParaRPr/>
              </a:p>
            </p:txBody>
          </p:sp>
          <p:sp>
            <p:nvSpPr>
              <p:cNvPr id="31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急性胸痛快速诊疗在临床实践中的应用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急性胸痛快速诊疗的区域协同救治策略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建立区域协同救治体系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通过建立区域协同救治体系，实现急性胸痛患者的分级救治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有助于提高急性胸痛患者的救治效率，降低病死率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区域协同救治体系的运作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区域内医疗机构分工明确，各司其职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信息共享，实现急性胸痛患者的一体化救治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区域协同救治体系的评估与改进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定期对区域协同救治体系进行评估，发现问题及时改进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有助于提高急性胸痛患者的救治效果，降低病死率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区域协同救治体系的建立与运作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急性胸痛患者的分诊与转运流程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分诊流程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根据急性胸痛患者的症状和体征进行初步分诊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有助于实现急性胸痛患者的分级救治，提高救治效率</a:t>
                </a:r>
                <a:endParaRPr/>
              </a:p>
            </p:txBody>
          </p:sp>
          <p:pic>
            <p:nvPicPr>
              <p:cNvPr id="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转运流程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对于需要进一步救治的患者，及时进行转运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有助于确保急性胸痛患者得到及时的救治，降低病死率</a:t>
                </a:r>
                <a:endParaRPr/>
              </a:p>
            </p:txBody>
          </p:sp>
          <p:pic>
            <p:nvPicPr>
              <p:cNvPr id="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分诊与转运的评估与改进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定期对分诊与转运流程进行评估，发现问题及时改进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有助于提高急性胸痛患者的救治效果，降低病死率</a:t>
                </a:r>
                <a:endParaRPr/>
              </a:p>
            </p:txBody>
          </p:sp>
          <p:pic>
            <p:nvPicPr>
              <p:cNvPr id="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对于急性胸痛患者，及时给予解痉、止痛、抗凝等药物治疗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有助于缓解患者的症状，降低病死率</a:t>
                </a:r>
                <a:endParaRPr/>
              </a:p>
            </p:txBody>
          </p:sp>
          <p:sp>
            <p:nvSpPr>
              <p:cNvPr id="5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介入治疗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对于急性心肌梗死、急性肺栓塞等患者，及时进行介入治疗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有助于恢复冠状动脉血流，降低病死率</a:t>
                </a:r>
                <a:endParaRPr/>
              </a:p>
            </p:txBody>
          </p:sp>
          <p:sp>
            <p:nvSpPr>
              <p:cNvPr id="5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外科治疗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对于主动脉夹层等患者，及时进行外科治疗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有助于降低主动脉破裂的风险，提高患者生活质量</a:t>
                </a:r>
                <a:endParaRPr/>
              </a:p>
            </p:txBody>
          </p:sp>
          <p:sp>
            <p:nvSpPr>
              <p:cNvPr id="5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急性胸痛患者的紧急救治措施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https://d.book118.com/425100221012011112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急性胸痛快速诊疗区域协同救治体系课件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2024-09-18T03:13:40.488</cp:lastPrinted>
  <dcterms:created xsi:type="dcterms:W3CDTF">2024-09-17T19:13:40Z</dcterms:created>
  <dcterms:modified xsi:type="dcterms:W3CDTF">2024-09-17T19:13:42Z</dcterms:modified>
</cp:coreProperties>
</file>