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F442565-C147-4941-952C-BD7179278E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C2565F-8C30-4A14-86B4-90AFCC5F98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3701880-2A5D-4A0E-91AD-24DCE3D819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03FECD3-AB65-42B5-BFF1-197867050A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B8CBD00-846A-4586-A0EB-EDCE7BFC92C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E6057CC-CE3D-4F19-9856-5FD3EE97FBE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482F086-1BE1-42A6-A782-29AE0717DDE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1F7AE4-9343-4BC6-AC48-9655CE3E4C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3DBC98-14E7-410C-B90A-1528C8C929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CC64D0-64E1-4190-AEAB-54A242680B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4E74E2-127D-4824-86EA-D6D4214E95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5101143201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智慧农业整体解决方案的智能灌溉系统</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汇报人：XX</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2024-01-20</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XX</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智能灌溉系统概述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硬件设备选型与设计</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软件平台开发与应用</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系统集成与调试运行</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效益分析与推广前景</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随着全球人口增长和农业生产压力增大，提高农业生产效率成为迫切需求。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农业生产需求</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水资源短缺</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智能化趋势</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水资源日益紧缺，传统灌溉方式水资源浪费严重，节水灌溉成为农业可持续发展的关键。</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物联网、大数据、人工智能等技术的快速发展，为智能灌溉提供了技术支撑。</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国内发展现状</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近年来，我国智能灌溉发展迅速，政府加大了对智慧农业的投入和支持，企业也积极投入研发和推广。</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发展趋势</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未来智能灌溉将向更加精细化、智能化、集成化方向发展，实现农业生产的高效、节水、环保。</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国外发展现状</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发达国家在智能灌溉方面起步较早，技术相对成熟，已经形成了较为完善的产业体系和应用模式。</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50" r="16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本次方案旨在设计一套适用于不同农作物和土壤类型的智能灌溉系统，实现精准灌溉、节水减排、提高农业生产效率的目标。</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方案目标</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包括智能感知设备的设计与选型、数据传输与处理、智能决策与控制、系统集成与测试等关键技术的研究和实现。同时，结合实际应用场景，进行系统的优化和改进，提高系统的稳定性和可靠性。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方案内容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本次方案目标与内容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智能灌溉系统概述</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2538" r="3253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智能灌溉系统是一种基于物联网、大数据、云计算等技术的现代化农业灌溉解决方案。</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该系统能够实现对农田的实时监测、数据分析、远程控制等功能，为农业生产提供精准、高效的灌溉服务。</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功能</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定义与功能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智能灌溉系统主要由传感器网络、控制中心、执行机构等部分组成。</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系统架构包括感知层、传输层、应用层等，各层之间通过通信协议进行数据传输和交互。</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系统组成与架构</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架构</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组成</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工作原理</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3. 数据分析</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4. 远程控制</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5. 反馈调整</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2. 数据传输</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1. 数据采集</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智能灌溉系统通过传感器网络实时监测土壤湿度、气象数据等参数，将数据传输至控制中心进行分析处理，根据作物需水规律和土壤墒情等因素，生成灌溉决策，并通过执行机构对农田进行精准灌溉。</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通过传感器网络采集土壤湿度、气象等数据；</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将采集的数据通过通信协议传输至控制中心；</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控制中心对接收的数据进行分析处理，生成灌溉决策；</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通过执行机构对农田进行远程控制，实现精准灌溉；</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根据实时监测数据和作物生长情况，对灌溉决策进行反馈调整，优化灌溉方案。</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工作原理及流程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硬件设备选型与设计</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实时监测土壤湿度，为灌溉决策提供数据支持。</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土壤湿度传感器</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监测温度、湿度、风速、风向等气象参数，为灌溉计划提供环境依据。</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气象传感器</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检测灌溉水源的PH值、电导率等关键指标，确保灌溉水质量。</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水质传感器</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传感器类型及作用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微控制器</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负责数据处理和逻辑控制，根据传感器数据和预设算法做出灌溉决策。</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通信模块</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实现控制器与上位机或云平台的远程通信，方便用户远程监控和管理。</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电源管理模块</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为控制器提供稳定可靠的工作电压，确保系统长时间稳定运行。</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控制器选型与设计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https://d.book118.com/425101143201011102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2024-09-11T11:49:00.850</cp:lastPrinted>
  <dcterms:created xsi:type="dcterms:W3CDTF">2024-09-11T03:49:00Z</dcterms:created>
  <dcterms:modified xsi:type="dcterms:W3CDTF">2024-09-11T03:49:02Z</dcterms:modified>
</cp:coreProperties>
</file>