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688481-AF86-4109-9A0B-BB37EC2CAE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D317C0-586A-4BBD-8F5B-BB6984856F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D068D4-D8A3-4C02-9998-4959A2A013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1B84BD-43CC-47D8-B8A7-A9FB92BBB5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BA10B3-0212-4AEA-9A6C-AFF4F39F62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1958F5-07ED-461A-A091-F410313B7E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529FDA-DBA5-4649-BE0F-B983904EC0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3D85DC-9D7D-497A-8158-50757CCD6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044458-2E91-43AA-AD76-019DBEE4A8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691DBF-C0DE-4745-99FA-4559C6F42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9F3992-FC7B-4F29-A02C-324DC44444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5101244033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水利工程施工工艺的协调与协作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水利工程施工工艺概述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协调与协作在水利工程施工中的关键作用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水利工程施工工艺的协调管理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水利工程施工工艺的协作实施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案例分析：某水利工程协调与协作的成功实践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5746" b="35746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412666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水利工程施工工艺的协调与协作是确保工程顺利实施的关键因素。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1926781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水利工程是用于控制和调配自然界的地表水和地下水，以达到除害兴利目的而修建的工程。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主题简介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048" b="18048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492" b="21492"/>
          <a:stretch>
            <a:fillRect/>
          </a:stretch>
        </p:blipFill>
        <p:spPr>
          <a:xfrm>
            <a:off x="6099049" y="3829217"/>
            <a:ext cx="5058967" cy="216330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协调与协作有助于优化资源配置，减少施工过程中的冲突和矛盾，促进工程顺利进行，为水利事业的发展提供有力保障。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通过有效的协调与协作，提高水利工程施工效率，确保工程质量和安全，降低施工成本。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水利工程施工工艺概述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1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0272" r="10272"/>
          <a:stretch>
            <a:fillRect/>
          </a:stretch>
        </p:blipFill>
        <p:spPr>
          <a:xfrm>
            <a:off x="6099052" y="1665911"/>
            <a:ext cx="5058968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4" y="1933035"/>
            <a:ext cx="4276714" cy="15971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施工工艺是指按照一定的技术要求和规范，将施工材料、设备、人员等资源进行合理配置和组织，以达到施工目标的过程。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4" y="3640012"/>
            <a:ext cx="4276714" cy="15615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水利工程施工工艺是针对水利工程项目的特点，采用特定的施工方法、技术、设备和材料，完成水利工程项目的建设。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施工工艺定义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https://d.book118.com/425101244033011114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27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2024-09-21T03:43:52.538</cp:lastPrinted>
  <dcterms:created xsi:type="dcterms:W3CDTF">2024-09-20T19:43:52Z</dcterms:created>
  <dcterms:modified xsi:type="dcterms:W3CDTF">2024-09-20T19:43:54Z</dcterms:modified>
</cp:coreProperties>
</file>