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F9F3E-7EA5-453E-AF4F-26DD66751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B0B3E-4199-4354-9E29-3C656556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6AD84-738E-49FF-8716-2F2C0A63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88B92-E27F-4DEF-BB89-C9E7FB861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9C16C-5F73-429A-BBFE-C4AD8860D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D7F2D-D0FE-4329-931B-81A66D20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05000-7B97-46BB-B9D8-7FAB6E3D2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01084-D31D-4824-8457-658B71525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0D34F-3E4B-4E78-A864-5E17DF97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C29B1-0E68-4D9E-AB49-8D85903EF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41302-42E5-4913-A326-BAA95DFB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02321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分级护理汇报PPT\n## 1.优质分级护理概述及其重要性\n### 1.1优质分级护理的定义与背景\n### 1.2优质分级护理的核心要素\n### 1.3优质分级护理在医疗行业的重要性\n## 2.优质分级护理的实施策略\n### 2.1分级护理制度的建立与完善\n### 2.2护理人员培训与资质认证\n### 2.3护理质量监控与持续改进\n## 3.优质分级护理的实践案例分析\n### 3.1成功案例分享与经验借鉴\n### 3.2案例分析：挑战与解决方案\n### 3.3案例总结与启示\n## 4.优质分级护理的未来发展趋势\n### 4.1护理技术创新与应用\n### 4.2护理管理模式创新与变革\n### 4.3患者需求与护理服务拓展\n## 5.结论与建议\n### 5.1优质分级护理的成果与价值\n### 5.2面临的挑战与不足\n### 5.3建议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优质分级护理汇报PPT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优质分级护理概述及其重要性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优质分级护理是一种以患者为中心的护理模式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根据患者的病情、自理能力、年龄等因素进行分级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优质分级护理的背景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医疗资源的紧张和患者需求的多样化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护理人员短缺和技能提升的需求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优质分级护理的定义与背景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根据患者病情和自理能力进行分级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制定相应的护理计划和标准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确保患者得到合适的护理服务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护理人员培训与资质认证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提供专业的护理培训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建立护理人员资质认证制度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提高护理人员的专业素养和服务质量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护理质量监控与持续改进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根据评估结果进行持续改进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优质分级护理的核心要素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降低医疗纠纷和投诉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优化医疗资源配置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合理分配护理人员和工作时间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降低医疗成本</a:t>
                </a:r>
                <a:endParaRPr/>
              </a:p>
            </p:txBody>
          </p:sp>
        </p:grpSp>
        <p:grpSp>
          <p:nvGrpSpPr>
            <p:cNvPr id="20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提高护理人员的专业素养</a:t>
                </a:r>
                <a:endParaRPr/>
              </a:p>
            </p:txBody>
          </p:sp>
          <p:sp>
            <p:nvSpPr>
              <p:cNvPr id="2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提供专业的护理培训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建立护理人员资质认证制度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提高护理人员的服务质量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优质分级护理在医疗行业的重要性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优质分级护理的实施策略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制定分级护理制度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根据患者病情和自理能力进行分级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制定相应的护理计划和标准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确保患者得到合适的护理服务</a:t>
                </a:r>
                <a:endParaRPr/>
              </a:p>
            </p:txBody>
          </p:sp>
          <p:sp>
            <p:nvSpPr>
              <p:cNvPr id="2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完善分级护理制度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定期评估分级护理制度的实施效果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根据评估结果进行调整和完善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提高分级护理制度的科学性和实用性</a:t>
                </a:r>
                <a:endParaRPr/>
              </a:p>
            </p:txBody>
          </p:sp>
          <p:sp>
            <p:nvSpPr>
              <p:cNvPr id="2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宣传普及分级护理制度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对医护人员进行分级护理制度的培训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向患者和社会宣传分级护理制度的重要性和意义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提高分级护理制度的知晓率和执行力</a:t>
                </a:r>
                <a:endParaRPr/>
              </a:p>
            </p:txBody>
          </p:sp>
          <p:sp>
            <p:nvSpPr>
              <p:cNvPr id="2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分级护理制度的建立与完善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提供专业的护理培训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建立完善的护理培训体系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根据护理人员的能力和需求进行培训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提高护理人员的专业素养和服务质量</a:t>
                </a:r>
                <a:endParaRPr/>
              </a:p>
            </p:txBody>
          </p:sp>
        </p:grpSp>
        <p:grpSp>
          <p:nvGrpSpPr>
            <p:cNvPr id="23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建立护理人员资质认证制度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制定护理人员资质认证标准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对护理人员进行资质认证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提高护理人员的专业水平和服务质量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优化护理人员配置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根据患者需求和护理工作量进行护理人员配置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合理分配护理人员和工作时间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提高护理工作效率和患者满意度</a:t>
                </a:r>
                <a:endParaRPr/>
              </a:p>
            </p:txBody>
          </p:sp>
        </p:grpSp>
      </p:grpSp>
      <p:pic>
        <p:nvPicPr>
          <p:cNvPr id="24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护理人员培训与资质认证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建立护理质量监控体系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制定护理质量监控指标和标准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建立护理质量监控组织和机制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确保护理质量的稳定性和持续性</a:t>
                </a:r>
                <a:endParaRPr/>
              </a:p>
            </p:txBody>
          </p:sp>
          <p:sp>
            <p:nvSpPr>
              <p:cNvPr id="25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对护理质量进行定期评估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分析护理质量存在的问题和原因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提出改进措施和建议</a:t>
                </a:r>
                <a:endParaRPr/>
              </a:p>
            </p:txBody>
          </p:sp>
          <p:sp>
            <p:nvSpPr>
              <p:cNvPr id="25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根据评估结果进行持续改进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落实改进措施和建议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定期对改进效果进行评估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实现护理质量的持续改进和提升</a:t>
                </a:r>
                <a:endParaRPr/>
              </a:p>
            </p:txBody>
          </p:sp>
          <p:sp>
            <p:nvSpPr>
              <p:cNvPr id="26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优质分级护理的实践案例分析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成功案例分享与经验借鉴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分享成功案例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介绍优质分级护理实践案例的背景和过程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分析案例中的关键成功因素和经验教训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提炼优质分级护理的实践模式和经验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经验借鉴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学习优质分级护理案例中的成功经验和做法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将成功经验应用到自身的护理工作中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提高护理工作的质量和效果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https://d.book118.com/425102321120011111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优质分级护理汇报PPT</vt:lpstr>
      <vt:lpstr>优质分级护理概述及其重要性</vt:lpstr>
      <vt:lpstr>PowerPoint Presentation</vt:lpstr>
      <vt:lpstr>PowerPoint Presentation</vt:lpstr>
      <vt:lpstr>PowerPoint Presentation</vt:lpstr>
      <vt:lpstr>优质分级护理的实施策略</vt:lpstr>
      <vt:lpstr>PowerPoint Presentation</vt:lpstr>
      <vt:lpstr>PowerPoint Presentation</vt:lpstr>
      <vt:lpstr>PowerPoint Presentation</vt:lpstr>
      <vt:lpstr>优质分级护理的实践案例分析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2024-09-17T01:36:26.668</cp:lastPrinted>
  <dcterms:created xsi:type="dcterms:W3CDTF">2024-09-16T17:36:26Z</dcterms:created>
  <dcterms:modified xsi:type="dcterms:W3CDTF">2024-09-16T17:36:28Z</dcterms:modified>
</cp:coreProperties>
</file>