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71BC5B-81D0-42EE-B892-805AE7A985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7DCF62-8957-4254-A51A-5D42BD12B8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8A64DB-9DD5-4DD4-95A9-EA48F428C6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F6B398-0EC4-4A40-9DFE-A5FC41792E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F13305-C2CD-4542-B134-2C962457CF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A2B15B-F5DA-4277-9704-88007F1EA7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C60660-742A-477F-BADF-31E524D5A4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B8CB96-ADEC-44AF-8A9F-2C8C75FFD9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541446-A5C8-4065-8BCE-6F6F6A83FD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00E7DB-DB24-4824-A7BE-F12920878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E55EC1-0BD2-417B-86AB-2C95E9B148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10330230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脑性瘫痪儿童营养状况与康复的关系</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脑性瘫痪儿童营养不良的危害
 脑性瘫痪儿童营养状况与康复效果关系
 营养不良对脑损伤的影响
 营养不良导致脑组织修复受阻
 营养不良影响脑性瘫痪儿童肌肉发育
 良好营养支持对康复效果的作用
 脑性瘫痪患儿营养管理原则
 个性化营养方案制定</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脑性瘫痪儿童营养不良的危害</a:t>
            </a:r>
          </a:p>
        </p:txBody>
      </p:sp>
      <p:sp>
        <p:nvSpPr>
          <p:cNvPr id="3" name="Subtitle 2"/>
          <p:cNvSpPr>
            <a:spLocks noGrp="1"/>
          </p:cNvSpPr>
          <p:nvPr>
            <p:ph type="subTitle" idx="1"/>
          </p:nvPr>
        </p:nvSpPr>
        <p:spPr/>
        <p:txBody>
          <a:bodyPr/>
          <a:lstStyle/>
          <a:p>
            <a:r>
              <a:t>脑性瘫痪儿童营养状况与康复的关系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脑性瘫痪儿童营养不良的危害</a:t>
            </a:r>
          </a:p>
        </p:txBody>
      </p:sp>
      <p:sp>
        <p:nvSpPr>
          <p:cNvPr id="3" name="Text Placeholder 2"/>
          <p:cNvSpPr>
            <a:spLocks noGrp="1"/>
          </p:cNvSpPr>
          <p:nvPr>
            <p:ph type="body" idx="1"/>
          </p:nvPr>
        </p:nvSpPr>
        <p:spPr/>
        <p:txBody>
          <a:bodyPr/>
          <a:lstStyle/>
          <a:p>
            <a:r>
              <a:t>脑性瘫痪儿童营养不良导致生长发育迟缓：</a:t>
            </a:r>
          </a:p>
        </p:txBody>
      </p:sp>
      <p:sp>
        <p:nvSpPr>
          <p:cNvPr id="4" name="Content Placeholder 3"/>
          <p:cNvSpPr>
            <a:spLocks noGrp="1"/>
          </p:cNvSpPr>
          <p:nvPr>
            <p:ph sz="half" idx="2"/>
          </p:nvPr>
        </p:nvSpPr>
        <p:spPr/>
        <p:txBody>
          <a:bodyPr/>
          <a:lstStyle/>
          <a:p>
            <a:r>
              <a:t>1. 营养不良的脑性瘫痪儿童生长发育迟缓，即身高、体重、头围等生长指标低于正常儿童。</a:t>
            </a:r>
          </a:p>
          <a:p>
            <a:r>
              <a:t>2. 营养不良导致的生长发育迟缓会影响脑性瘫痪儿童的运动功能和认知功能，使其康复训练更加困难。</a:t>
            </a:r>
          </a:p>
          <a:p>
            <a:r>
              <a:t>3. 营养不良还会导致脑性瘫痪儿童免疫力低下，容易发生感染，增加并发症的风险。</a:t>
            </a:r>
          </a:p>
        </p:txBody>
      </p:sp>
      <p:sp>
        <p:nvSpPr>
          <p:cNvPr id="5" name="Text Placeholder 4"/>
          <p:cNvSpPr>
            <a:spLocks noGrp="1"/>
          </p:cNvSpPr>
          <p:nvPr>
            <p:ph type="body" idx="3"/>
          </p:nvPr>
        </p:nvSpPr>
        <p:spPr/>
        <p:txBody>
          <a:bodyPr/>
          <a:lstStyle/>
          <a:p>
            <a:r>
              <a:t>脑性瘫痪儿童营养不良导致骨质疏松：</a:t>
            </a:r>
          </a:p>
        </p:txBody>
      </p:sp>
      <p:sp>
        <p:nvSpPr>
          <p:cNvPr id="6" name="Content Placeholder 5"/>
          <p:cNvSpPr>
            <a:spLocks noGrp="1"/>
          </p:cNvSpPr>
          <p:nvPr>
            <p:ph sz="half" idx="4"/>
          </p:nvPr>
        </p:nvSpPr>
        <p:spPr/>
        <p:txBody>
          <a:bodyPr/>
          <a:lstStyle/>
          <a:p>
            <a:r>
              <a:t>1. 营养不良导致的钙、维生素D摄入不足，会导致脑性瘫痪儿童骨质疏松，骨骼脆性增加，容易发生骨折。</a:t>
            </a:r>
          </a:p>
          <a:p>
            <a:r>
              <a:t>2. 骨质疏松还可导致脑性瘫痪儿童脊柱弯曲、驼背等畸形，影响其身体形态和运动功能。</a:t>
            </a:r>
          </a:p>
          <a:p>
            <a:r>
              <a:t>3. 骨质疏松的治疗较为困难，需要长期补充钙、维生素D等营养素，并进行康复训练，以防止骨骼畸形和骨折。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脑性瘫痪儿童营养不良的危害</a:t>
            </a:r>
          </a:p>
        </p:txBody>
      </p:sp>
      <p:sp>
        <p:nvSpPr>
          <p:cNvPr id="3" name="Text Placeholder 2"/>
          <p:cNvSpPr>
            <a:spLocks noGrp="1"/>
          </p:cNvSpPr>
          <p:nvPr>
            <p:ph type="body" idx="1"/>
          </p:nvPr>
        </p:nvSpPr>
        <p:spPr/>
        <p:txBody>
          <a:bodyPr/>
          <a:lstStyle/>
          <a:p>
            <a:r>
              <a:t>脑性瘫痪儿童营养不良导致贫血：</a:t>
            </a:r>
          </a:p>
        </p:txBody>
      </p:sp>
      <p:sp>
        <p:nvSpPr>
          <p:cNvPr id="4" name="Content Placeholder 3"/>
          <p:cNvSpPr>
            <a:spLocks noGrp="1"/>
          </p:cNvSpPr>
          <p:nvPr>
            <p:ph sz="half" idx="2"/>
          </p:nvPr>
        </p:nvSpPr>
        <p:spPr/>
        <p:txBody>
          <a:bodyPr/>
          <a:lstStyle/>
          <a:p>
            <a:r>
              <a:t>1. 营养不良导致的铁、维生素B12、叶酸等营养素缺乏，会导致脑性瘫痪儿童贫血，出现面色苍白、乏力、气短等症状。</a:t>
            </a:r>
          </a:p>
          <a:p>
            <a:r>
              <a:t>2. 贫血会导致脑性瘫痪儿童脑组织缺氧，影响其认知功能和运动功能，使其康复训练更加困难。</a:t>
            </a:r>
          </a:p>
          <a:p>
            <a:r>
              <a:t>3. 贫血的治疗需要补充铁、维生素B12、叶酸等营养素，并进行康复训练，以改善脑性瘫痪儿童的认知功能和运动功能。</a:t>
            </a:r>
          </a:p>
        </p:txBody>
      </p:sp>
      <p:sp>
        <p:nvSpPr>
          <p:cNvPr id="5" name="Text Placeholder 4"/>
          <p:cNvSpPr>
            <a:spLocks noGrp="1"/>
          </p:cNvSpPr>
          <p:nvPr>
            <p:ph type="body" idx="3"/>
          </p:nvPr>
        </p:nvSpPr>
        <p:spPr/>
        <p:txBody>
          <a:bodyPr/>
          <a:lstStyle/>
          <a:p>
            <a:r>
              <a:t>脑性瘫痪儿童营养不良导致免疫力低下：</a:t>
            </a:r>
          </a:p>
        </p:txBody>
      </p:sp>
      <p:sp>
        <p:nvSpPr>
          <p:cNvPr id="6" name="Content Placeholder 5"/>
          <p:cNvSpPr>
            <a:spLocks noGrp="1"/>
          </p:cNvSpPr>
          <p:nvPr>
            <p:ph sz="half" idx="4"/>
          </p:nvPr>
        </p:nvSpPr>
        <p:spPr/>
        <p:txBody>
          <a:bodyPr/>
          <a:lstStyle/>
          <a:p>
            <a:r>
              <a:t>1. 营养不良会导致脑性瘫痪儿童免疫力低下，容易发生感染，增加并发症的风险。</a:t>
            </a:r>
          </a:p>
          <a:p>
            <a:r>
              <a:t>2. 感染会导致脑性瘫痪儿童病情加重，康复训练中断，甚至危及生命。</a:t>
            </a:r>
          </a:p>
          <a:p>
            <a:r>
              <a:t>3. 营养不良还可导致脑性瘫痪儿童皮肤、粘膜屏障功能下降，容易发生褥疮、肺炎等并发症。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脑性瘫痪儿童营养不良的危害</a:t>
            </a:r>
          </a:p>
        </p:txBody>
      </p:sp>
      <p:sp>
        <p:nvSpPr>
          <p:cNvPr id="3" name="Text Placeholder 2"/>
          <p:cNvSpPr>
            <a:spLocks noGrp="1"/>
          </p:cNvSpPr>
          <p:nvPr>
            <p:ph type="body" idx="1"/>
          </p:nvPr>
        </p:nvSpPr>
        <p:spPr/>
        <p:txBody>
          <a:bodyPr/>
          <a:lstStyle/>
          <a:p>
            <a:r>
              <a:t>脑性瘫痪儿童营养不良导致认知功能障碍：</a:t>
            </a:r>
          </a:p>
        </p:txBody>
      </p:sp>
      <p:sp>
        <p:nvSpPr>
          <p:cNvPr id="4" name="Content Placeholder 3"/>
          <p:cNvSpPr>
            <a:spLocks noGrp="1"/>
          </p:cNvSpPr>
          <p:nvPr>
            <p:ph sz="half" idx="2"/>
          </p:nvPr>
        </p:nvSpPr>
        <p:spPr/>
        <p:txBody>
          <a:bodyPr/>
          <a:lstStyle/>
          <a:p>
            <a:r>
              <a:t>1. 营养不良导致的蛋白质、维生素、矿物质等营养素缺乏，会导致脑性瘫痪儿童认知功能障碍，表现为智力低下、记忆力减退、注意力不集中等。</a:t>
            </a:r>
          </a:p>
          <a:p>
            <a:r>
              <a:t>2. 认知功能障碍会影响脑性瘫痪儿童的学习和社会交往，使其难以融入社会。</a:t>
            </a:r>
          </a:p>
          <a:p>
            <a:r>
              <a:t>3. 营养不良导致的认知功能障碍难以逆转，因此需要早期干预，及时补充营养，以促进脑性瘫痪儿童的认知功能发育。</a:t>
            </a:r>
          </a:p>
        </p:txBody>
      </p:sp>
      <p:sp>
        <p:nvSpPr>
          <p:cNvPr id="5" name="Text Placeholder 4"/>
          <p:cNvSpPr>
            <a:spLocks noGrp="1"/>
          </p:cNvSpPr>
          <p:nvPr>
            <p:ph type="body" idx="3"/>
          </p:nvPr>
        </p:nvSpPr>
        <p:spPr/>
        <p:txBody>
          <a:bodyPr/>
          <a:lstStyle/>
          <a:p>
            <a:r>
              <a:t>脑性瘫痪儿童营养不良导致康复训练效果不佳：</a:t>
            </a:r>
          </a:p>
        </p:txBody>
      </p:sp>
      <p:sp>
        <p:nvSpPr>
          <p:cNvPr id="6" name="Content Placeholder 5"/>
          <p:cNvSpPr>
            <a:spLocks noGrp="1"/>
          </p:cNvSpPr>
          <p:nvPr>
            <p:ph sz="half" idx="4"/>
          </p:nvPr>
        </p:nvSpPr>
        <p:spPr/>
        <p:txBody>
          <a:bodyPr/>
          <a:lstStyle/>
          <a:p>
            <a:r>
              <a:t>1. 营养不良会导致脑性瘫痪儿童肌肉萎缩、骨质疏松、贫血等并发症，使其康复训练更加困难。</a:t>
            </a:r>
          </a:p>
          <a:p>
            <a:r>
              <a:t>2. 营养不良还会导致脑性瘫痪儿童免疫力低下，容易发生感染，增加康复训练的中断风险。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脑性瘫痪儿童营养状况与康复效果关系</a:t>
            </a:r>
          </a:p>
        </p:txBody>
      </p:sp>
      <p:sp>
        <p:nvSpPr>
          <p:cNvPr id="3" name="Subtitle 2"/>
          <p:cNvSpPr>
            <a:spLocks noGrp="1"/>
          </p:cNvSpPr>
          <p:nvPr>
            <p:ph type="subTitle" idx="1"/>
          </p:nvPr>
        </p:nvSpPr>
        <p:spPr/>
        <p:txBody>
          <a:bodyPr/>
          <a:lstStyle/>
          <a:p>
            <a:r>
              <a:t>脑性瘫痪儿童营养状况与康复的关系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脑性瘫痪儿童营养状况与康复效果关系</a:t>
            </a:r>
          </a:p>
        </p:txBody>
      </p:sp>
      <p:sp>
        <p:nvSpPr>
          <p:cNvPr id="3" name="Text Placeholder 2"/>
          <p:cNvSpPr>
            <a:spLocks noGrp="1"/>
          </p:cNvSpPr>
          <p:nvPr>
            <p:ph type="body" idx="1"/>
          </p:nvPr>
        </p:nvSpPr>
        <p:spPr/>
        <p:txBody>
          <a:bodyPr/>
          <a:lstStyle/>
          <a:p>
            <a:r>
              <a:t>营养状况对康复效果的影响</a:t>
            </a:r>
          </a:p>
        </p:txBody>
      </p:sp>
      <p:sp>
        <p:nvSpPr>
          <p:cNvPr id="4" name="Content Placeholder 3"/>
          <p:cNvSpPr>
            <a:spLocks noGrp="1"/>
          </p:cNvSpPr>
          <p:nvPr>
            <p:ph sz="half" idx="2"/>
          </p:nvPr>
        </p:nvSpPr>
        <p:spPr/>
        <p:txBody>
          <a:bodyPr/>
          <a:lstStyle/>
          <a:p>
            <a:r>
              <a:t>1. 营养不良导致康复困难：脑性瘫痪儿童营养不良会导致肌肉萎缩、骨骼发育不良，容易出现疲劳、无力，康复训练难以进行。</a:t>
            </a:r>
          </a:p>
          <a:p>
            <a:r>
              <a:t>2. 营养不良影响认知功能：营养不良可导致脑细胞受损，影响脑发育，进而影响认知功能，阻碍儿童心理智力发展，不利于康复。</a:t>
            </a:r>
          </a:p>
          <a:p>
            <a:r>
              <a:t>3. 营养不良导致免疫力低下：营养不良会降低儿童的免疫力，容易患上各种疾病，影响康复效果。</a:t>
            </a:r>
          </a:p>
        </p:txBody>
      </p:sp>
      <p:sp>
        <p:nvSpPr>
          <p:cNvPr id="5" name="Text Placeholder 4"/>
          <p:cNvSpPr>
            <a:spLocks noGrp="1"/>
          </p:cNvSpPr>
          <p:nvPr>
            <p:ph type="body" idx="3"/>
          </p:nvPr>
        </p:nvSpPr>
        <p:spPr/>
        <p:txBody>
          <a:bodyPr/>
          <a:lstStyle/>
          <a:p>
            <a:r>
              <a:t>营养干预对康复效果的正面影响</a:t>
            </a:r>
          </a:p>
        </p:txBody>
      </p:sp>
      <p:sp>
        <p:nvSpPr>
          <p:cNvPr id="6" name="Content Placeholder 5"/>
          <p:cNvSpPr>
            <a:spLocks noGrp="1"/>
          </p:cNvSpPr>
          <p:nvPr>
            <p:ph sz="half" idx="4"/>
          </p:nvPr>
        </p:nvSpPr>
        <p:spPr/>
        <p:txBody>
          <a:bodyPr/>
          <a:lstStyle/>
          <a:p>
            <a:r>
              <a:t>1. 营养干预改善肌肉功能：营养干预可以帮助脑性瘫痪儿童补充に必要な营养物质，增强肌肉力量和耐力，改善运动功能。</a:t>
            </a:r>
          </a:p>
          <a:p>
            <a:r>
              <a:t>2. 营养干预促进骨骼发育：营养干预可以促进骨骼发育，增强骨密度，防止骨质疏松。</a:t>
            </a:r>
          </a:p>
          <a:p>
            <a:r>
              <a:t>3. 营养干预提高智力水平：营养干预可以促进脑细胞发育，提高智力水平，改善认知功能。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营养不良对脑损伤的影响</a:t>
            </a:r>
          </a:p>
        </p:txBody>
      </p:sp>
      <p:sp>
        <p:nvSpPr>
          <p:cNvPr id="3" name="Subtitle 2"/>
          <p:cNvSpPr>
            <a:spLocks noGrp="1"/>
          </p:cNvSpPr>
          <p:nvPr>
            <p:ph type="subTitle" idx="1"/>
          </p:nvPr>
        </p:nvSpPr>
        <p:spPr/>
        <p:txBody>
          <a:bodyPr/>
          <a:lstStyle/>
          <a:p>
            <a:r>
              <a:t>脑性瘫痪儿童营养状况与康复的关系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营养不良对脑损伤的影响</a:t>
            </a:r>
          </a:p>
        </p:txBody>
      </p:sp>
      <p:sp>
        <p:nvSpPr>
          <p:cNvPr id="3" name="Text Placeholder 2"/>
          <p:cNvSpPr>
            <a:spLocks noGrp="1"/>
          </p:cNvSpPr>
          <p:nvPr>
            <p:ph type="body" idx="1"/>
          </p:nvPr>
        </p:nvSpPr>
        <p:spPr/>
        <p:txBody>
          <a:bodyPr/>
          <a:lstStyle/>
          <a:p>
            <a:r>
              <a:t>营养不良对脑损伤的影响,</a:t>
            </a:r>
          </a:p>
        </p:txBody>
      </p:sp>
      <p:sp>
        <p:nvSpPr>
          <p:cNvPr id="4" name="Content Placeholder 3"/>
          <p:cNvSpPr>
            <a:spLocks noGrp="1"/>
          </p:cNvSpPr>
          <p:nvPr>
            <p:ph sz="half" idx="2"/>
          </p:nvPr>
        </p:nvSpPr>
        <p:spPr/>
        <p:txBody>
          <a:bodyPr/>
          <a:lstStyle/>
          <a:p>
            <a:r>
              <a:t>1. 营养不良可加重脑损伤,导致认知功能障碍,影响智力发育,增加脑损伤患儿的致残率。</a:t>
            </a:r>
          </a:p>
          <a:p>
            <a:r>
              <a:t>2. 营养不良可导致脑损伤患儿出现生长发育迟缓,身材矮小,体重不足,免疫力低下,易患各种疾病。</a:t>
            </a:r>
          </a:p>
        </p:txBody>
      </p:sp>
      <p:sp>
        <p:nvSpPr>
          <p:cNvPr id="5" name="Text Placeholder 4"/>
          <p:cNvSpPr>
            <a:spLocks noGrp="1"/>
          </p:cNvSpPr>
          <p:nvPr>
            <p:ph type="body" idx="3"/>
          </p:nvPr>
        </p:nvSpPr>
        <p:spPr/>
        <p:txBody>
          <a:bodyPr/>
          <a:lstStyle/>
          <a:p>
            <a:r>
              <a:t>蛋白质,</a:t>
            </a:r>
          </a:p>
        </p:txBody>
      </p:sp>
      <p:sp>
        <p:nvSpPr>
          <p:cNvPr id="6" name="Content Placeholder 5"/>
          <p:cNvSpPr>
            <a:spLocks noGrp="1"/>
          </p:cNvSpPr>
          <p:nvPr>
            <p:ph sz="half" idx="4"/>
          </p:nvPr>
        </p:nvSpPr>
        <p:spPr/>
        <p:txBody>
          <a:bodyPr/>
          <a:lstStyle/>
          <a:p>
            <a:r>
              <a:t>1. 蛋白质是脑组织的重要组成部分,脑损伤患儿对蛋白质的需求量较同龄健康儿童高,蛋白质摄入不足会影响脑组织的修复和再生,加重脑损伤的程度。</a:t>
            </a:r>
          </a:p>
          <a:p>
            <a:r>
              <a:t>2. 蛋白质缺乏可导致脑损伤患儿出现生长发育迟缓,身材矮小,体重不足,免疫力低下,易患各种疾病。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营养不良对脑损伤的影响</a:t>
            </a:r>
          </a:p>
        </p:txBody>
      </p:sp>
      <p:sp>
        <p:nvSpPr>
          <p:cNvPr id="3" name="Text Placeholder 2"/>
          <p:cNvSpPr>
            <a:spLocks noGrp="1"/>
          </p:cNvSpPr>
          <p:nvPr>
            <p:ph type="body" idx="1"/>
          </p:nvPr>
        </p:nvSpPr>
        <p:spPr/>
        <p:txBody>
          <a:bodyPr/>
          <a:lstStyle/>
          <a:p>
            <a:r>
              <a:t>能量和脂质,</a:t>
            </a:r>
          </a:p>
        </p:txBody>
      </p:sp>
      <p:sp>
        <p:nvSpPr>
          <p:cNvPr id="4" name="Content Placeholder 3"/>
          <p:cNvSpPr>
            <a:spLocks noGrp="1"/>
          </p:cNvSpPr>
          <p:nvPr>
            <p:ph sz="half" idx="2"/>
          </p:nvPr>
        </p:nvSpPr>
        <p:spPr/>
        <p:txBody>
          <a:bodyPr/>
          <a:lstStyle/>
          <a:p>
            <a:r>
              <a:t>1. 能量和脂质是脑组织的重要代谢底物,脑损伤患儿对能量和脂质的需求量较同龄健康儿童高,能量和脂质摄入不足会影响脑组织的能量供应,加重脑损伤的程度。</a:t>
            </a:r>
          </a:p>
          <a:p>
            <a:r>
              <a:t>2. 能量和脂质缺乏还可抑制脑组织的生长和发育,影响神经系统的发育和功能,导致脑损伤患儿出现智力低下,学习困难,行为异常等问题。</a:t>
            </a:r>
          </a:p>
        </p:txBody>
      </p:sp>
      <p:sp>
        <p:nvSpPr>
          <p:cNvPr id="5" name="Text Placeholder 4"/>
          <p:cNvSpPr>
            <a:spLocks noGrp="1"/>
          </p:cNvSpPr>
          <p:nvPr>
            <p:ph type="body" idx="3"/>
          </p:nvPr>
        </p:nvSpPr>
        <p:spPr/>
        <p:txBody>
          <a:bodyPr/>
          <a:lstStyle/>
          <a:p>
            <a:r>
              <a:t>维生素和矿物质,</a:t>
            </a:r>
          </a:p>
        </p:txBody>
      </p:sp>
      <p:sp>
        <p:nvSpPr>
          <p:cNvPr id="6" name="Content Placeholder 5"/>
          <p:cNvSpPr>
            <a:spLocks noGrp="1"/>
          </p:cNvSpPr>
          <p:nvPr>
            <p:ph sz="half" idx="4"/>
          </p:nvPr>
        </p:nvSpPr>
        <p:spPr/>
        <p:txBody>
          <a:bodyPr/>
          <a:lstStyle/>
          <a:p>
            <a:r>
              <a:t>1. 维生素和矿物质是人体必需的营养元素,参与脑组织的代谢和功能,维生素和矿物质缺乏可导致脑损伤患儿出现神经系统发育障碍,智力低下,学习困难,行为异常等问题。</a:t>
            </a:r>
          </a:p>
          <a:p>
            <a:r>
              <a:t>2. 维生素和矿物质缺乏还会影响脑组织的能量代谢,加重脑损伤的程度,增加脑损伤患儿的致残率。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营养不良对脑损伤的影响</a:t>
            </a:r>
          </a:p>
        </p:txBody>
      </p:sp>
      <p:sp>
        <p:nvSpPr>
          <p:cNvPr id="3" name="Text Placeholder 2"/>
          <p:cNvSpPr>
            <a:spLocks noGrp="1"/>
          </p:cNvSpPr>
          <p:nvPr>
            <p:ph type="body" idx="1"/>
          </p:nvPr>
        </p:nvSpPr>
        <p:spPr/>
        <p:txBody>
          <a:bodyPr/>
          <a:lstStyle/>
          <a:p>
            <a:r>
              <a:t>微量元素,</a:t>
            </a:r>
          </a:p>
        </p:txBody>
      </p:sp>
      <p:sp>
        <p:nvSpPr>
          <p:cNvPr id="4" name="Content Placeholder 3"/>
          <p:cNvSpPr>
            <a:spLocks noGrp="1"/>
          </p:cNvSpPr>
          <p:nvPr>
            <p:ph sz="half" idx="2"/>
          </p:nvPr>
        </p:nvSpPr>
        <p:spPr/>
        <p:txBody>
          <a:bodyPr/>
          <a:lstStyle/>
          <a:p>
            <a:r>
              <a:t>1. 微量元素是人体必需的营养元素,参与脑组织的代谢和功能,微量元素缺乏可导致脑损伤患儿出现智力低下,学习困难,行为异常等问题。</a:t>
            </a:r>
          </a:p>
          <a:p>
            <a:r>
              <a:t>2. 微量元素缺乏还会影响脑组织的能量代谢,加重脑损伤的程度,增加脑损伤患儿的致残率。</a:t>
            </a:r>
          </a:p>
        </p:txBody>
      </p:sp>
      <p:sp>
        <p:nvSpPr>
          <p:cNvPr id="5" name="Text Placeholder 4"/>
          <p:cNvSpPr>
            <a:spLocks noGrp="1"/>
          </p:cNvSpPr>
          <p:nvPr>
            <p:ph type="body" idx="3"/>
          </p:nvPr>
        </p:nvSpPr>
        <p:spPr/>
        <p:txBody>
          <a:bodyPr/>
          <a:lstStyle/>
          <a:p>
            <a:r>
              <a:t>水分,</a:t>
            </a:r>
          </a:p>
        </p:txBody>
      </p:sp>
      <p:sp>
        <p:nvSpPr>
          <p:cNvPr id="6" name="Content Placeholder 5"/>
          <p:cNvSpPr>
            <a:spLocks noGrp="1"/>
          </p:cNvSpPr>
          <p:nvPr>
            <p:ph sz="half" idx="4"/>
          </p:nvPr>
        </p:nvSpPr>
        <p:spPr/>
        <p:txBody>
          <a:bodyPr/>
          <a:lstStyle/>
          <a:p>
            <a:r>
              <a:t>1. 水分是人体的重要组成部分,参与脑组织的代谢和功能,水分缺乏可导致脑组织脱水,影响脑组织的能量供应和代谢,加重脑损伤的程度。</a:t>
            </a:r>
          </a:p>
          <a:p>
            <a:r>
              <a:t>2. 水分缺乏还会导致脑损伤患儿出现电解质紊乱,影响神经系统的功能,出现抽搐,昏迷等危重症。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营养不良导致脑组织修复受阻</a:t>
            </a:r>
          </a:p>
        </p:txBody>
      </p:sp>
      <p:sp>
        <p:nvSpPr>
          <p:cNvPr id="3" name="Subtitle 2"/>
          <p:cNvSpPr>
            <a:spLocks noGrp="1"/>
          </p:cNvSpPr>
          <p:nvPr>
            <p:ph type="subTitle" idx="1"/>
          </p:nvPr>
        </p:nvSpPr>
        <p:spPr/>
        <p:txBody>
          <a:bodyPr/>
          <a:lstStyle/>
          <a:p>
            <a:r>
              <a:t>脑性瘫痪儿童营养状况与康复的关系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营养不良导致脑组织修复受阻</a:t>
            </a:r>
          </a:p>
        </p:txBody>
      </p:sp>
      <p:sp>
        <p:nvSpPr>
          <p:cNvPr id="3" name="Text Placeholder 2"/>
          <p:cNvSpPr>
            <a:spLocks noGrp="1"/>
          </p:cNvSpPr>
          <p:nvPr>
            <p:ph type="body" idx="1"/>
          </p:nvPr>
        </p:nvSpPr>
        <p:spPr/>
        <p:txBody>
          <a:bodyPr/>
          <a:lstStyle/>
          <a:p>
            <a:r>
              <a:t>营养不良导致脑组织修复受阻</a:t>
            </a:r>
          </a:p>
        </p:txBody>
      </p:sp>
      <p:sp>
        <p:nvSpPr>
          <p:cNvPr id="4" name="Content Placeholder 3"/>
          <p:cNvSpPr>
            <a:spLocks noGrp="1"/>
          </p:cNvSpPr>
          <p:nvPr>
            <p:ph sz="half" idx="2"/>
          </p:nvPr>
        </p:nvSpPr>
        <p:spPr/>
        <p:txBody>
          <a:bodyPr/>
          <a:lstStyle/>
          <a:p>
            <a:r>
              <a:t>1. 营养不良可导致脑组织修复受阻，进而影响脑性瘫痪儿童的康复。</a:t>
            </a:r>
          </a:p>
          <a:p>
            <a:r>
              <a:t>2. 脑组织修复需要充足的营养支持，营养不良会导致蛋白质、能量、维生素和矿物质等营养素摄入不足，从而影响脑组织修复的顺利进行。</a:t>
            </a:r>
          </a:p>
          <a:p>
            <a:r>
              <a:t>3. 营养不良还会导致免疫功能下降，增加脑组织感染的风险，进一步加重脑损伤。</a:t>
            </a:r>
          </a:p>
        </p:txBody>
      </p:sp>
      <p:sp>
        <p:nvSpPr>
          <p:cNvPr id="5" name="Text Placeholder 4"/>
          <p:cNvSpPr>
            <a:spLocks noGrp="1"/>
          </p:cNvSpPr>
          <p:nvPr>
            <p:ph type="body" idx="3"/>
          </p:nvPr>
        </p:nvSpPr>
        <p:spPr/>
        <p:txBody>
          <a:bodyPr/>
          <a:lstStyle/>
          <a:p>
            <a:r>
              <a:t>蛋白质缺乏</a:t>
            </a:r>
          </a:p>
        </p:txBody>
      </p:sp>
      <p:sp>
        <p:nvSpPr>
          <p:cNvPr id="6" name="Content Placeholder 5"/>
          <p:cNvSpPr>
            <a:spLocks noGrp="1"/>
          </p:cNvSpPr>
          <p:nvPr>
            <p:ph sz="half" idx="4"/>
          </p:nvPr>
        </p:nvSpPr>
        <p:spPr/>
        <p:txBody>
          <a:bodyPr/>
          <a:lstStyle/>
          <a:p>
            <a:r>
              <a:t>1. 蛋白质是脑组织修复的重要原料，蛋白质缺乏会导致脑组织修复受阻，影响神经元生长和髓鞘形成。</a:t>
            </a:r>
          </a:p>
          <a:p>
            <a:r>
              <a:t>2. 蛋白质缺乏还会导致肌肉萎缩，影响脑性瘫痪儿童的运动功能康复。</a:t>
            </a:r>
          </a:p>
          <a:p>
            <a:r>
              <a:t>3. 此外，蛋白质缺乏还会影响免疫功能，增加脑组织感染的风险。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营养不良导致脑组织修复受阻</a:t>
            </a:r>
          </a:p>
        </p:txBody>
      </p:sp>
      <p:sp>
        <p:nvSpPr>
          <p:cNvPr id="3" name="Text Placeholder 2"/>
          <p:cNvSpPr>
            <a:spLocks noGrp="1"/>
          </p:cNvSpPr>
          <p:nvPr>
            <p:ph type="body" idx="1"/>
          </p:nvPr>
        </p:nvSpPr>
        <p:spPr/>
        <p:txBody>
          <a:bodyPr/>
          <a:lstStyle/>
          <a:p>
            <a:r>
              <a:t>能量缺乏</a:t>
            </a:r>
          </a:p>
        </p:txBody>
      </p:sp>
      <p:sp>
        <p:nvSpPr>
          <p:cNvPr id="4" name="Content Placeholder 3"/>
          <p:cNvSpPr>
            <a:spLocks noGrp="1"/>
          </p:cNvSpPr>
          <p:nvPr>
            <p:ph sz="half" idx="2"/>
          </p:nvPr>
        </p:nvSpPr>
        <p:spPr/>
        <p:txBody>
          <a:bodyPr/>
          <a:lstStyle/>
          <a:p>
            <a:r>
              <a:t>1. 能量是脑组织修复的重要能量来源，能量缺乏会导致脑组织修复受阻，影响神经元生长和髓鞘形成。</a:t>
            </a:r>
          </a:p>
          <a:p>
            <a:r>
              <a:t>2. 能量缺乏还会导致肌肉萎缩，影响脑性瘫痪儿童的运动功能康复。</a:t>
            </a:r>
          </a:p>
          <a:p>
            <a:r>
              <a:t>3. 此外，能量缺乏还会影响免疫功能，增加脑组织感染的风险。</a:t>
            </a:r>
          </a:p>
        </p:txBody>
      </p:sp>
      <p:sp>
        <p:nvSpPr>
          <p:cNvPr id="5" name="Text Placeholder 4"/>
          <p:cNvSpPr>
            <a:spLocks noGrp="1"/>
          </p:cNvSpPr>
          <p:nvPr>
            <p:ph type="body" idx="3"/>
          </p:nvPr>
        </p:nvSpPr>
        <p:spPr/>
        <p:txBody>
          <a:bodyPr/>
          <a:lstStyle/>
          <a:p>
            <a:r>
              <a:t>维生素和矿物质缺乏</a:t>
            </a:r>
          </a:p>
        </p:txBody>
      </p:sp>
      <p:sp>
        <p:nvSpPr>
          <p:cNvPr id="6" name="Content Placeholder 5"/>
          <p:cNvSpPr>
            <a:spLocks noGrp="1"/>
          </p:cNvSpPr>
          <p:nvPr>
            <p:ph sz="half" idx="4"/>
          </p:nvPr>
        </p:nvSpPr>
        <p:spPr/>
        <p:txBody>
          <a:bodyPr/>
          <a:lstStyle/>
          <a:p>
            <a:r>
              <a:t>1. 维生素和矿物质是脑组织修复的重要辅助因子，维生素和矿物质缺乏会导致脑组织修复受阻，影响神经元生长和髓鞘形成。</a:t>
            </a:r>
          </a:p>
          <a:p>
            <a:r>
              <a:t>2. 维生素和矿物质缺乏还会导致肌肉萎缩，影响脑性瘫痪儿童的运动功能康复。</a:t>
            </a:r>
          </a:p>
          <a:p>
            <a:r>
              <a:t>3. 此外，维生素和矿物质缺乏还会影响免疫功能，增加脑组织感染的风险。</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营养不良导致脑组织修复受阻</a:t>
            </a:r>
          </a:p>
        </p:txBody>
      </p:sp>
      <p:sp>
        <p:nvSpPr>
          <p:cNvPr id="3" name="Text Placeholder 2"/>
          <p:cNvSpPr>
            <a:spLocks noGrp="1"/>
          </p:cNvSpPr>
          <p:nvPr>
            <p:ph type="body" idx="1"/>
          </p:nvPr>
        </p:nvSpPr>
        <p:spPr/>
        <p:txBody>
          <a:bodyPr/>
          <a:lstStyle/>
          <a:p>
            <a:r>
              <a:t>免疫功能下降</a:t>
            </a:r>
          </a:p>
        </p:txBody>
      </p:sp>
      <p:sp>
        <p:nvSpPr>
          <p:cNvPr id="4" name="Content Placeholder 3"/>
          <p:cNvSpPr>
            <a:spLocks noGrp="1"/>
          </p:cNvSpPr>
          <p:nvPr>
            <p:ph sz="half" idx="2"/>
          </p:nvPr>
        </p:nvSpPr>
        <p:spPr/>
        <p:txBody>
          <a:bodyPr/>
          <a:lstStyle/>
          <a:p>
            <a:r>
              <a:t>1. 营养不良会导致免疫功能下降，增加脑组织感染的风险，进而加重脑损伤。</a:t>
            </a:r>
          </a:p>
          <a:p>
            <a:r>
              <a:t>2. 脑组织感染会释放炎症因子，进一步加重脑损伤，影响脑组织修复。</a:t>
            </a:r>
          </a:p>
          <a:p>
            <a:r>
              <a:t>3. 因此，改善营养状况，提高免疫功能，对于脑性瘫痪儿童的康复至关重要。</a:t>
            </a:r>
          </a:p>
        </p:txBody>
      </p:sp>
      <p:sp>
        <p:nvSpPr>
          <p:cNvPr id="5" name="Text Placeholder 4"/>
          <p:cNvSpPr>
            <a:spLocks noGrp="1"/>
          </p:cNvSpPr>
          <p:nvPr>
            <p:ph type="body" idx="3"/>
          </p:nvPr>
        </p:nvSpPr>
        <p:spPr/>
        <p:txBody>
          <a:bodyPr/>
          <a:lstStyle/>
          <a:p>
            <a:r>
              <a:t>营养干预</a:t>
            </a:r>
          </a:p>
        </p:txBody>
      </p:sp>
      <p:sp>
        <p:nvSpPr>
          <p:cNvPr id="6" name="Content Placeholder 5"/>
          <p:cNvSpPr>
            <a:spLocks noGrp="1"/>
          </p:cNvSpPr>
          <p:nvPr>
            <p:ph sz="half" idx="4"/>
          </p:nvPr>
        </p:nvSpPr>
        <p:spPr/>
        <p:txBody>
          <a:bodyPr/>
          <a:lstStyle/>
          <a:p>
            <a:r>
              <a:t>1. 对脑性瘫痪儿童进行营养干预，可以改善其营养状况，促进脑组织修复，提高康复效果。</a:t>
            </a:r>
          </a:p>
          <a:p>
            <a:r>
              <a:t>2. 营养干预应根据脑性瘫痪儿童的具体情况进行，包括饮食指导、营养补充剂和肠内营养等多种方式。</a:t>
            </a:r>
          </a:p>
          <a:p>
            <a:r>
              <a:t>3. 营养干预应贯穿脑性瘫痪儿童康复的全过程，以确保其获得充足的营养支持，促进康复效果。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https://d.book118.com/425103302300011124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脑性瘫痪儿童营养不良的危害</vt:lpstr>
      <vt:lpstr> 脑性瘫痪儿童营养不良的危害</vt:lpstr>
      <vt:lpstr> 脑性瘫痪儿童营养不良的危害</vt:lpstr>
      <vt:lpstr> 脑性瘫痪儿童营养不良的危害</vt:lpstr>
      <vt:lpstr> 脑性瘫痪儿童营养状况与康复效果关系</vt:lpstr>
      <vt:lpstr> 脑性瘫痪儿童营养状况与康复效果关系</vt:lpstr>
      <vt:lpstr> 营养不良对脑损伤的影响</vt:lpstr>
      <vt:lpstr> 营养不良对脑损伤的影响</vt:lpstr>
      <vt:lpstr> 营养不良对脑损伤的影响</vt:lpstr>
      <vt:lpstr> 营养不良对脑损伤的影响</vt:lpstr>
      <vt:lpstr> 营养不良导致脑组织修复受阻</vt:lpstr>
      <vt:lpstr> 营养不良导致脑组织修复受阻</vt:lpstr>
      <vt:lpstr> 营养不良导致脑组织修复受阻</vt:lpstr>
      <vt:lpstr> 营养不良导致脑组织修复受阻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2024-09-29T01:57:40.190</cp:lastPrinted>
  <dcterms:created xsi:type="dcterms:W3CDTF">2024-09-28T17:57:40Z</dcterms:created>
  <dcterms:modified xsi:type="dcterms:W3CDTF">2024-09-28T17:57:42Z</dcterms:modified>
</cp:coreProperties>
</file>