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7CCC1-D8EE-4D19-A18E-C3E1EA370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47BDB-891F-464F-8558-2C509CCAA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7CB62-5608-4875-BCC0-B0C7A13ED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98F91D-F151-4835-AD2E-7EDFD2A79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F7F0B0-BAB4-414B-AAF7-7130A6AA8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C16DE6-D356-4E15-9C43-14EBE121F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5B4908-F024-42E1-B3E2-4ED2D1129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CD7C31-9C15-494E-9107-7C4CFACAE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3B176-4CCC-4C6E-BB8E-004F1C8A6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C0B4A-F48E-412B-87BF-EEB493679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13660-FF09-4762-849F-24BDD2634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10404201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制造与供应链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营销与销售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组织与团队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目标消费群体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中高端汽车消费者，注重品质、性能和个性化需求的消费者。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中高端汽车，强调品质、性能和个性化设计，满足消费者对高品质生活的追求。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目标市场区域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国内一线城市及周边地区，以及海外市场。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国内汽车市场容量较大，中高端汽车市场占比逐年上升。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随着国内经济的持续增长和消费者购买力的提升，中高端汽车市场仍有较大的增长空间。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消费者对汽车品质、性能和个性化设计有较高要求，同时关注售后服务和品牌形象。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消费者购车行为日趋理性，注重性价比和口碑传播，购车决策过程较长。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消费者需求与行为分析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国内外中高端汽车品牌，如宝马、奔驰、奥迪等。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品牌知名度高、市场份额大、销售渠道完善等。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竞争对手优势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产品同质化严重、服务体验有待提升等。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竞争对手劣势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84" b="31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中高端汽车市场，提供高品质、高性能的汽车产品。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注重外观设计、舒适性、安全性和节能环保，满足消费者对品质和性能的追求。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经济型轿车，适合日常代步和家庭出行。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A系列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豪华型轿车，提供更高品质的驾驶体验，满足商务和高端市场需求。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B系列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SUV车型，具备更好的通过性和空间表现，适合家庭和越野爱好者。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C系列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电动车型，注重环保和节能，满足消费者对新能源的需求。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D系列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提供专业的维修、保养和配件服务，确保客户用车无忧。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提供多种购车金融方案，帮助客户解决资金问题。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金融支持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建立完善的客户关怀体系，提供预约、咨询、投诉等服务渠道。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客户关怀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为经销商和销售人员提供专业培训和技术支持，提升销售和服务质量。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服务策略与支持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根据产品成本加上一定的毛利率来制定价格。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成本加成定价法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根据市场上同类产品的价格来制定价格。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市场比较定价法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根据产品的性能、品质和服务价值来制定价格，力求提供物有所值的产品。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价值定价法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产品定价策略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制造与供应链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3574" b="1357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使用冲压机将钢板加工成汽车零部件，包括开卷、落料、冲孔、成形等工序。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冲压工艺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焊接工艺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涂装工艺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总装工艺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通过焊接技术将各个零部件组装成一体，包括点焊、弧焊、激光焊接等多种方式。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对汽车表面进行油漆涂装，以提高外观质量和防腐性能。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将各个零部件和系统进行组装，最终形成完整的汽车。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制造流程与工艺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386" r="2538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选择具有竞争力的供应商，确保零部件的质量、价格和交货期。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与供应商建立长期合作关系，共同应对市场变化和挑战。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供应商合作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建立合理的库存管理制度，确保生产线的稳定运行和降低库存成本。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优化物流配送网络，提高运输效率，降低运输成本。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对供应商的技术实力、质量保证能力、生产能力等方面进行评价。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供应商谈判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与供应商进行价格、质量、交货期等方面的谈判，达成合作协议。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建立供应商监控机制，确保供应商按照协议要求进行生产和交货。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供应商激励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对表现优秀的供应商给予一定的奖励和激励措施，促进合作关系。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供应商选择与合作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建立完善的质量管理体系，确保生产出的汽车符合国家和行业标准。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对生产过程中的零部件和整车进行质量检测，及时发现和解决问题。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遵守国家和行业安全标准，确保生产出的汽车安全可靠。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对不合格的零部件和整车进行追溯和处理，防止问题扩大和影响产品质量。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质量控制与安全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营销与销售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明确品牌的核心价值和目标市场，塑造独特的品牌形象。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品牌保护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注册商标、专利等，保护品牌的知识产权。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通过广告、公关、口碑营销等多种渠道，提高品牌知名度和美誉度。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品牌建设与推广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https://d.book118.com/425104042013011124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2024-09-28T04:40:44.725</cp:lastPrinted>
  <dcterms:created xsi:type="dcterms:W3CDTF">2024-09-27T20:40:44Z</dcterms:created>
  <dcterms:modified xsi:type="dcterms:W3CDTF">2024-09-27T20:40:46Z</dcterms:modified>
</cp:coreProperties>
</file>