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NWWVG+MS-UIGothic"/>
      <p:regular r:id="rId15"/>
    </p:embeddedFont>
    <p:embeddedFont>
      <p:font typeface="IFWSNE+KLWNKE+ArialMT"/>
      <p:regular r:id="rId16"/>
    </p:embeddedFont>
    <p:embeddedFont>
      <p:font typeface="VNCBLF+MECGTN+MicrosoftYaHei-Bold"/>
      <p:regular r:id="rId17"/>
    </p:embeddedFont>
    <p:embeddedFont>
      <p:font typeface="GAJBHE+BKFUB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645E7-EFA0-4CF8-8D09-95AD3DB07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5979D-8C71-4D00-A83A-49EE1C3D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36107-AA27-4E1A-B2EE-E0D474BDF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EA8F3-068A-4709-A860-94C0DD0E4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AA8B1-DFED-441D-87AD-440FE7A7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87B1A6-14B4-47EA-BDC4-AC07B83D7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03E1A-0DEC-4CC1-904E-98F58DEE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96E22-20B4-4AF9-A3ED-3E771D5F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53E9B-9FAF-4FF3-B4DA-0C450863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64C44-8EF6-4FB3-ABE0-310D082D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0454E-E6F4-40AD-90A2-A2ADE3F8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04102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ENWWVG+MS-UIGothic"/>
                <a:cs typeface="ENWWVG+MS-UIGothic"/>
              </a:rPr>
              <a:t>与朱元思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书</a:t>
            </a:r>
            <a:r>
              <a:rPr sz="5750" spc="23">
                <a:solidFill>
                  <a:srgbClr val="083800"/>
                </a:solidFill>
                <a:latin typeface="ENWWVG+MS-UIGothic"/>
                <a:cs typeface="ENWWVG+MS-UIGothic"/>
              </a:rPr>
              <a:t>吴均精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SimSun"/>
                <a:cs typeface="SimSun"/>
              </a:rPr>
              <a:t>讲课</a:t>
            </a:r>
            <a:r>
              <a:rPr sz="5750">
                <a:solidFill>
                  <a:srgbClr val="083800"/>
                </a:solidFill>
                <a:latin typeface="ENWWVG+MS-UIGothic"/>
                <a:cs typeface="ENWWVG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4212494"/>
            <a:ext cx="1279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83800"/>
                </a:solidFill>
                <a:latin typeface="SimSun"/>
                <a:cs typeface="SimSun"/>
              </a:rPr>
              <a:t>汇报</a:t>
            </a:r>
            <a:r>
              <a:rPr sz="2000" spc="25">
                <a:solidFill>
                  <a:srgbClr val="083800"/>
                </a:solidFill>
                <a:latin typeface="ENWWVG+MS-UIGothic"/>
                <a:cs typeface="ENWWVG+MS-UIGothic"/>
              </a:rPr>
              <a:t>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705" cy="13324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WSNE+KLWNKE+ArialMT"/>
                <a:cs typeface="IFWSNE+KLWNK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作品背景与作者介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WSNE+KLWNKE+ArialMT"/>
                <a:cs typeface="IFWSNE+KLWNK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作品内容解析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WSNE+KLWNKE+ArialMT"/>
                <a:cs typeface="IFWSNE+KLWNK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作品主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与思想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WSNE+KLWNKE+ArialMT"/>
                <a:cs typeface="IFWSNE+KLWNK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作品影响与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783520"/>
            <a:ext cx="3738821" cy="13321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WSNE+KLWNKE+ArialMT"/>
                <a:cs typeface="IFWSNE+KLWNK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精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讲题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目与答案解析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WSNE+KLWNKE+ArialMT"/>
                <a:cs typeface="IFWSNE+KLWNK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相关知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点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链</a:t>
            </a:r>
            <a:r>
              <a:rPr sz="2400">
                <a:solidFill>
                  <a:srgbClr val="59AE93"/>
                </a:solidFill>
                <a:latin typeface="ENWWVG+MS-UIGothic"/>
                <a:cs typeface="ENWWVG+MS-UIGothic"/>
              </a:rPr>
              <a:t>接与拓展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VNCBLF+MECGTN+MicrosoftYaHei-Bold"/>
                <a:cs typeface="VNCBLF+MECGT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ENWWVG+MS-UIGothic"/>
                <a:cs typeface="ENWWVG+MS-UIGothic"/>
              </a:rPr>
              <a:t>作品背景与作者介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NWWVG+MS-UIGothic"/>
                <a:cs typeface="ENWWVG+MS-UIGothic"/>
              </a:rPr>
              <a:t>作品背景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魏晋南北朝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期，社会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动荡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，人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生活十分困苦，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多有志之士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才不遇。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吴均生活的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代，正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南朝梁武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期，社会黑暗，官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本文写于梁武帝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期，当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作者被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贬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官放逐，心情郁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，便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写下了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篇文章。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NWWVG+MS-UIGothic"/>
                <a:cs typeface="ENWWVG+MS-UIGothic"/>
              </a:rPr>
              <a:t>作者介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AJBHE+BKFUBA+MicrosoftYaHei"/>
                <a:cs typeface="GAJBHE+BKFUB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AJBHE+BKFUBA+MicrosoftYaHei"/>
                <a:cs typeface="GAJBHE+BKFUB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AJBHE+BKFUBA+MicrosoftYaHei"/>
                <a:cs typeface="GAJBHE+BKFUB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AJBHE+BKFUBA+MicrosoftYaHei"/>
                <a:cs typeface="GAJBHE+BKFUB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2997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吴均（</a:t>
            </a:r>
            <a:r>
              <a:rPr sz="135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469-520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），字叔庠，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故鄣（今浙江安吉）人。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他生活在南朝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期，是当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有名的文学家和史学家。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他的作品多以山水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诗为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主，也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有一些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骈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文和散文。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7620" y="5335758"/>
            <a:ext cx="2430705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格清新、明快，被</a:t>
            </a:r>
          </a:p>
          <a:p>
            <a:pPr marL="257174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后人称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吴均体</a:t>
            </a:r>
            <a:r>
              <a:rPr sz="135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NWWVG+MS-UIGothic"/>
                <a:cs typeface="ENWWV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VNCBLF+MECGTN+MicrosoftYaHei-Bold"/>
                <a:cs typeface="VNCBLF+MECGT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ENWWVG+MS-UIGothic"/>
                <a:cs typeface="ENWWVG+MS-UIGothic"/>
              </a:rPr>
              <a:t>作品内容解析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NWWVG+MS-UIGothic"/>
                <a:cs typeface="ENWWVG+MS-UIGothic"/>
              </a:rPr>
              <a:t>文章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ENWWVG+MS-UIGothic"/>
                <a:cs typeface="ENWWVG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3505200" cy="1116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文章以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信短札的形式，向朋友朱元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思描述了富春江至桐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庐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一百余里的山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水景物。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505200" cy="3036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全文大致可以分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三个部分：第一部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分开篇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起，点明要旨，概括描写富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春江至桐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庐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一百余里的山水景物；第</a:t>
            </a:r>
          </a:p>
          <a:p>
            <a:pPr marL="0" marR="0">
              <a:lnSpc>
                <a:spcPts val="1562"/>
              </a:lnSpc>
              <a:spcBef>
                <a:spcPts val="957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二部分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以</a:t>
            </a:r>
            <a:r>
              <a:rPr sz="1500">
                <a:solidFill>
                  <a:srgbClr val="59AE93"/>
                </a:solidFill>
                <a:latin typeface="GAJBHE+BKFUBA+MicrosoftYaHei"/>
                <a:cs typeface="GAJBHE+BKFUBA+MicrosoftYaHei"/>
              </a:rPr>
              <a:t>“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奇山异水，天下独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绝</a:t>
            </a:r>
            <a:r>
              <a:rPr sz="1500">
                <a:solidFill>
                  <a:srgbClr val="59AE93"/>
                </a:solidFill>
                <a:latin typeface="GAJBHE+BKFUBA+MicrosoftYaHei"/>
                <a:cs typeface="GAJBHE+BKFUBA+MicrosoftYaHei"/>
              </a:rPr>
              <a:t>”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为总领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，具体描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了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一段江水的美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景；第三部分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以</a:t>
            </a:r>
            <a:r>
              <a:rPr sz="1500">
                <a:solidFill>
                  <a:srgbClr val="59AE93"/>
                </a:solidFill>
                <a:latin typeface="GAJBHE+BKFUBA+MicrosoftYaHei"/>
                <a:cs typeface="GAJBHE+BKFUBA+MicrosoftYaHei"/>
              </a:rPr>
              <a:t>“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横柯上蔽，在昼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犹昏；疏条交映，有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时见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日</a:t>
            </a:r>
            <a:r>
              <a:rPr sz="1500">
                <a:solidFill>
                  <a:srgbClr val="59AE93"/>
                </a:solidFill>
                <a:latin typeface="GAJBHE+BKFUBA+MicrosoftYaHei"/>
                <a:cs typeface="GAJBHE+BKFUBA+MicrosoftYaHei"/>
              </a:rPr>
              <a:t>”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尾，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表达了作者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对这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方山水景色的喜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与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ENWWVG+MS-UIGothic"/>
                <a:cs typeface="ENWWVG+MS-UIGothic"/>
              </a:rPr>
              <a:t>留恋之情。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NCBLF+MECGTN+MicrosoftYaHei-Bold"/>
                <a:cs typeface="VNCBLF+MECGTN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NWWVG+MS-UIGothic"/>
                <a:cs typeface="ENWWVG+MS-UIGothic"/>
              </a:rPr>
              <a:t>写作特点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0304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本文运用了大量的比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、夸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人等修辞手法，生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形象地描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出山水景色的特点。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作者通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山水的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细腻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描写，表达了自己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大自然的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世俗的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厌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倦之情。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7661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文章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简练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朴、自然，文字清新明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ENWWVG+MS-UIGothic"/>
                <a:cs typeface="ENWWVG+MS-UIGothic"/>
              </a:rPr>
              <a:t>人以美的享受。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NWWVG+MS-UIGothic"/>
                <a:cs typeface="ENWWVG+MS-UIGothic"/>
              </a:rPr>
              <a:t>修辞手法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NWWVG+MS-UIGothic"/>
                <a:cs typeface="ENWWVG+MS-UIGothic"/>
              </a:rPr>
              <a:t>夸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作者在描写江水清澈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，用</a:t>
            </a:r>
            <a:r>
              <a:rPr sz="150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千丈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底</a:t>
            </a:r>
            <a:r>
              <a:rPr sz="150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来形容，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人以深刻的印象。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NWWVG+MS-UIGothic"/>
                <a:cs typeface="ENWWVG+MS-UIGothic"/>
              </a:rPr>
              <a:t>比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作者在描写山峰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，将它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奇特的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鸟兽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、仙人的洞府等，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者的想象力和感官体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拟</a:t>
            </a:r>
            <a:r>
              <a:rPr sz="2300">
                <a:solidFill>
                  <a:srgbClr val="59AE93"/>
                </a:solidFill>
                <a:latin typeface="ENWWVG+MS-UIGothic"/>
                <a:cs typeface="ENWWVG+MS-UIGothic"/>
              </a:rPr>
              <a:t>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作者在描写山峰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，将它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们赋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予了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人格化的特点，如</a:t>
            </a:r>
            <a:r>
              <a:rPr sz="150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争高直指，互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轩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邈</a:t>
            </a:r>
            <a:r>
              <a:rPr sz="150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，使得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者能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更好地感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受到山的</a:t>
            </a:r>
            <a:r>
              <a:rPr sz="150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争高</a:t>
            </a:r>
            <a:r>
              <a:rPr sz="1500">
                <a:solidFill>
                  <a:srgbClr val="000000"/>
                </a:solidFill>
                <a:latin typeface="GAJBHE+BKFUBA+MicrosoftYaHei"/>
                <a:cs typeface="GAJBHE+BKFUBA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NWWVG+MS-UIGothic"/>
                <a:cs typeface="ENWWVG+MS-UIGothic"/>
              </a:rPr>
              <a:t>之意。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VNCBLF+MECGTN+MicrosoftYaHei-Bold"/>
                <a:cs typeface="VNCBLF+MECGT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ENWWVG+MS-UIGothic"/>
                <a:cs typeface="ENWWVG+MS-UIGothic"/>
              </a:rPr>
              <a:t>作品主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题</a:t>
            </a:r>
            <a:r>
              <a:rPr sz="4200">
                <a:solidFill>
                  <a:srgbClr val="F6FFF4"/>
                </a:solidFill>
                <a:latin typeface="ENWWVG+MS-UIGothic"/>
                <a:cs typeface="ENWWVG+MS-UIGothic"/>
              </a:rPr>
              <a:t>与思想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https://d.book118.com/425104102341011111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ENWWVG+MS-UIGothic</vt:lpstr>
      <vt:lpstr>SimSun</vt:lpstr>
      <vt:lpstr>IFWSNE+KLWNKE+ArialMT</vt:lpstr>
      <vt:lpstr>Times New Roman</vt:lpstr>
      <vt:lpstr>VNCBLF+MECGTN+MicrosoftYaHei-Bold</vt:lpstr>
      <vt:lpstr>GAJBHE+BKFUBA+MicrosoftYaHei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2024-09-18T00:51:43.140</cp:lastPrinted>
  <dcterms:created xsi:type="dcterms:W3CDTF">2024-09-17T16:51:43Z</dcterms:created>
  <dcterms:modified xsi:type="dcterms:W3CDTF">2024-09-17T16:51:44Z</dcterms:modified>
</cp:coreProperties>
</file>