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09FDB0-42AF-4B39-8C1A-BECFED8CD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0C6D4-FAB8-4DF4-B601-A070B7BD7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0530AF-4076-4CBE-8E01-83553874D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AB2591-AD33-4C5C-BF9E-2810F34DA4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303637-9314-40E9-B9F8-934D8EA133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3EDFCF-2FD2-4AAF-845D-A207EDF7A9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801D17-6704-415B-98E7-EF3C0CD342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7E1A0B-23A3-4A5E-8D63-B5D2A49F5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37DBE3-270D-46F6-B49A-CFE1CCB17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1015A7-C8E2-4CC9-A662-21E60711A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592AC-F38E-45D9-A560-00BA36406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0434201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互联网行业发展趋势分析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互联网行业发展概述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互联网行业发展趋势分析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互联网行业未来发展方向预测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互联网行业发展的机遇与挑战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互联网普及率持续攀升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随着全球互联网技术的不断发展和普及，越来越多的人开始使用互联网，互联网已经成为人们生活中不可或缺的一部分。</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互联网行业创新不断涌现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互联网行业一直处于不断创新和发展的过程中，新的技术、新的商业模式和新的业态不断涌现。</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互联网行业对全球经济影响日益显著</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互联网行业已经成为全球经济的重要组成部分，对全球经济的发展和变革产生了深远的影响。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挖掘互联网行业发展机遇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通过对互联网行业的深入了解和研究，发现互联网行业中存在的机遇和潜在的市场空间。</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提供决策参考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为政府、企业和投资者等提供有关互联网行业发展的决策参考和建议，帮助他们更好地把握市场机遇和应对挑战。</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分析互联网行业发展趋势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通过对互联网行业的研究和分析，探讨互联网行业未来的发展趋势和可能的变化。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互联网行业发展概述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互联网商业化浪潮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90年代中后期，随着互联网技术的成熟和普及，互联网开始进入商业化阶段，涌现出大量互联网企业。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移动互联网时代</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21世纪初，随着智能手机的普及和移动互联网技术的发展，互联网行业进入移动互联网时代。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互联网诞生与初期发展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自20世纪60年代互联网的诞生至90年代初期，互联网主要用于军事、科研和学术领域的交流。</a:t>
            </a:r>
          </a:p>
        </p:txBody>
      </p:sp>
      <p:pic>
        <p:nvPicPr>
          <p:cNvPr id="10" name="Picture 10"/>
          <p:cNvPicPr>
            <a:picLocks noChangeAspect="1"/>
          </p:cNvPicPr>
          <p:nvPr/>
        </p:nvPicPr>
        <p:blipFill>
          <a:blip r:embed="rId2"/>
          <a:srcRect l="28564" r="2856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互联网行业发展历程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530" r="1853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互联网行业已经成为全球经济的重要组成部分，市场规模不断扩大，企业数量不断增加。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行业规模持续扩大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互联网行业在人工智能、大数据、云计算等领域不断取得技术突破，推动行业持续发展。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技术创新不断涌现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随着数字化、智能化技术的广泛应用，互联网行业正在与传统产业进行深度融合，形成新的商业模式和业态。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跨界融合趋势明显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互联网行业发展现状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l="24399" r="2439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877" r="1687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互联网行业以技术创新为核心驱动力，不断推陈出新，满足用户需求。</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创新驱动</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互联网行业始终坚持以用户为中心，注重用户体验和需求满足。</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用户至上</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互联网行业产品更新换代速度快，企业需要保持敏锐的市场洞察力和快速响应能力。</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快速迭代</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互联网行业倡导开放、合作、共享的理念，通过跨界合作实现资源优化配置和互利共赢。</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开放合作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互联网行业发展特点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互联网行业发展趋势分析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4301" b="43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22" b="1052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移动互联网的普及与发展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移动设备用户增长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随着智能手机、平板电脑等移动设备的普及，移动互联网用户数量持续增长，为互联网行业的发展提供了广阔的市场空间。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移动应用创新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移动互联网的发展推动了各类移动应用的创新，如社交、购物、支付、娱乐等，改变了用户的使用习惯和需求。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5G技术的推动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5G技术的商用将进一步提升移动互联网的传输速度和稳定性，为高清视频、大型游戏等高带宽应用提供了更好的支持。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云计算服务拓展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云计算技术的成熟和普及为企业提供了灵活、高效的IT解决方案，推动了云计算服务的不断拓展和创新。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大数据分析与应用</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大数据技术的广泛应用使得海量数据的处理和分析成为可能，为企业决策提供了有力支持，同时也促进了数据驱动的创新和应用。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人工智能与云计算、大数据的融合</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人工智能技术的发展为云计算和大数据应用提供了更智能的分析和处理能力，进一步提升了其应用价值和潜力。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云计算、大数据技术的应用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近年来，人工智能技术发展迅速，深度学习、神经网络等算法不断优化和创新，为语音识别、图像识别等领域提供了强大的技术支持。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人工智能技术发展迅速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机器学习技术的应用场景不断拓展，包括自然语言处理、智能推荐、智能驾驶等领域，推动了人工智能技术的落地和应用。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机器学习应用场景拓展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人工智能技术正逐渐渗透到各行各业，与医疗、教育、金融等行业融合，推动了行业的智能化升级和变革。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AI与各行业融合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人工智能、机器学习的崛起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https://d.book118.com/425104342012011034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2024-08-29T10:10:04.078</cp:lastPrinted>
  <dcterms:created xsi:type="dcterms:W3CDTF">2024-08-29T02:10:04Z</dcterms:created>
  <dcterms:modified xsi:type="dcterms:W3CDTF">2024-08-29T02:10:06Z</dcterms:modified>
</cp:coreProperties>
</file>