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59369F0-60BC-4CDB-9842-7040C011060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F5ABD-88C6-4138-B787-FE87B7CAF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50E78-4B43-4551-B4AB-CD8CD5385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EBC18-4738-4CB8-98F7-803801DF9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83C7D-BD62-42F2-B97A-E96437AF3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5CE57-B655-4475-8B6D-29E9C55A2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89801-B95B-4AC6-98A2-A3312C603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B544E0-6025-44C3-BC21-DFFAABAB9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3D5C1-9868-4B92-9CC9-76B61C533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36C20-DAF4-4647-8858-A82DDB2E7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F798D-0D51-4981-BB85-A4CEAFAB7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FACFC-6E42-491B-BB94-C10F29D4E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8D49A19-A539-453B-A171-AB87DBB5C87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92917BC-3B6F-40CC-A130-B9D1BA23A3F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1004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汽车行业安全生产规章制度培训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汽车行业安全生产规章制度概述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安全生产责任制度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安全生产检查与隐患排查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安全生产应急预案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汽车行业安全生产规章制度概述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什么是安全生产规章制度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制定一系列规范和准则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保障员工和公众安全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包括安全管理制度、应急预案等内容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为什么需要安全生产规章制度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存在各种安全隐患和风险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汽车行业高风险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保障员工和公众安全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预防事故发生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安全生产教育培训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确保规章制度执行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明确各级责任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安全生产规章制度的落实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汽车行业企业需要严格执行相关规章制度，确保每位员工都能够遵守规定。定期进行安全生产培训，加强员工安全意识，提高应急处置能力。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执行安全生产规章制度的重要性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保障员工生命财产安全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展示企业社会责任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遵守相关法规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安全生产责任制度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企业领导的安全生产责任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企业领导在安全生产管理中起着关键作用，他们需要带头制定和执行安全生产规章制度，确保企业安全生产工作的顺利进行。领导要切实履行安全生产管理职责，对安全生产工作负总责。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部门安全生产责任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负责组织实施安全生产工作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部门负责人责任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确保员工安全意识提升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安排安全生产培训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保障员工安全生产环境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提供安全防护设备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安全生产第一位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安全第一，预防为主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安全隐患及时报告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参加安全生产培训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掌握安全知识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提高应急处置能力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自检自查，避免事故发生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学习安全生产经验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员工安全生产责任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严格遵守规章制度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正确使用安全设备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安全生产责任制度的落实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对安全生产责任不落实的单位和个人进行严肃处理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建立健全责任追究制度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持续改进安全生产管理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定期检查和评估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确保责任落实到位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重视责任追究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安全生产责任制度是企业安全生产管理的基础，企业领导、部门负责人和员工都应认真履行自己的安全生产责任，确保生产活动安全有序进行，共同维护企业安全生产环境。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安全生产培训是提高员工安全意识、提高应急处置能力的重要途径。经过培训的员工能够更好地应对突发安全事件，减少事故发生的可能性。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安全生产培训的对象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尤其是从事危险作业的员工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所有员工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新员工入职培训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是安全生产培训的内容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突发事件应急演练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提高员工的安全生产意识和技能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帮助员工更好地应对实际情况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便于员工随时随地学习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https://d.book118.com/425110043014011130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汽车行业安全生产规章制度培训</vt:lpstr>
      <vt:lpstr>目录</vt:lpstr>
      <vt:lpstr>第1章 汽车行业安全生产规章制度概述</vt:lpstr>
      <vt:lpstr>什么是安全生产规章制度</vt:lpstr>
      <vt:lpstr>为什么需要安全生产规章制度</vt:lpstr>
      <vt:lpstr>安全生产规章制度的内容</vt:lpstr>
      <vt:lpstr> </vt:lpstr>
      <vt:lpstr>执行安全生产规章制度的重要性</vt:lpstr>
      <vt:lpstr>第2章 安全生产责任制度</vt:lpstr>
      <vt:lpstr> </vt:lpstr>
      <vt:lpstr>部门安全生产责任</vt:lpstr>
      <vt:lpstr>员工安全生产责任</vt:lpstr>
      <vt:lpstr>安全生产责任制度的落实</vt:lpstr>
      <vt:lpstr>总结</vt:lpstr>
      <vt:lpstr>第3章 安全生产培训计划</vt:lpstr>
      <vt:lpstr> </vt:lpstr>
      <vt:lpstr>安全生产培训的对象</vt:lpstr>
      <vt:lpstr>安全生产培训的形式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2024-09-29T15:04:35.406</cp:lastPrinted>
  <dcterms:created xsi:type="dcterms:W3CDTF">2024-09-29T07:04:35Z</dcterms:created>
  <dcterms:modified xsi:type="dcterms:W3CDTF">2024-09-29T07:04:37Z</dcterms:modified>
</cp:coreProperties>
</file>