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3A3E6-D8D0-4D9C-B1D2-9A8119628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35163-4162-4706-B72A-5C3CCBADC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2A504-E0D1-4AE9-A400-FD264CB2B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F12C3-1A8D-40E3-B75E-09DC22B9B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5EE28D-4C5E-4AA5-ABB8-575DB298E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FC27D6-0135-4164-AA82-9B0C1399B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CA5096-9CED-4B0C-A660-A91E7D493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14788-87AC-4223-9DEB-6E4E0D504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7B179-BBCA-49D8-9ABE-6DEAC9001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E63FF-B009-4646-BCE2-64E27CE0B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ED1E1-B1E6-4BB7-8BFC-34C63D589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11314013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小学四年级数学教师个人工作总结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教学工作完成情况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教育教学改革与创新实践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学生管理与德育工作成效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教师专业发展与自我提升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下学期工作计划与展望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本学期我担任小学四年级数学教师，面对一群活泼好动、思维活跃的学生，我制定了相应的教学计划和目标。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学期背景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通过本学期的教学，我希望学生能够掌握数学基础知识，提高数学思维能力，培养解决问题的能力和创新精神。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学期背景与目标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995" b="29995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主要包括数的认识、数的运算、图形与几何、统计与概率等基础知识。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通过课堂教学、作业批改、个别辅导等多种方式，帮助学生掌握数学知识，提高数学成绩。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工作内容与任务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教学任务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回顾本学期的教学工作，总结经验教训，为今后的教学提供参考和改进方向。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通过总结，可以发现自己在教学中的优点和不足，进一步提高教学质量和水平，同时也可以为其他教师提供借鉴和启示。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教学工作完成情况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严格按照教学大纲进行教学，确保教学进度与计划保持一致。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根据学生的学习情况，适时调整教学计划，确保教学质量。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积极参加学校组织的教研活动，不断改进教学方法。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教学计划执行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采用多媒体教学手段，激发学生的学习兴趣，提高教学效果。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注重培养学生的思维能力，鼓励学生积极参与课堂讨论。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针对不同学生的学习特点，因材施教，个性化教学。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在期中、期末考试中，学生的平均成绩和优秀率均有显著提高。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积极关注学生的学习动态，及时与家长沟通，共同促进学生的进步。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150" r="715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通过针对性的辅导和练习，学生的数学成绩普遍有所提升。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学生成绩提升情况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教育教学改革与创新实践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强调学生在教学过程中的主体地位，关注学生需求，促进学生主动发展。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学生中心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素养导向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从知识传授转向素养培养，关注学生数学核心素养的形成与发展。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关注学生全面发展，注重数学与其他学科的融合，培养学生跨学科解决问题的能力。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教育教学理念更新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创设生动有趣的数学问题情境，激发学生探究欲望，培养学生解决问题的能力。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情境创设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倡导学生开展合作学习，互相交流、讨论，共同解决问题，培养学生团队协作精神。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合作学习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208" r="10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鼓励学生开展探究学习，通过观察、实验、推理等方式发现数学规律，培养学生创新精神和实践能力。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探究学习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课堂教学模式改革尝试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https://d.book118.com/425113140134011041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2024-09-02T01:31:23.264</cp:lastPrinted>
  <dcterms:created xsi:type="dcterms:W3CDTF">2024-09-01T17:31:23Z</dcterms:created>
  <dcterms:modified xsi:type="dcterms:W3CDTF">2024-09-01T17:31:25Z</dcterms:modified>
</cp:coreProperties>
</file>