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C45A21-5E3F-4DD1-9B32-13D710E0B8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1D5C03-0FC0-4452-A6E6-B4113FFE61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589ACB-9CE7-47CD-B793-F4233CAC02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0CD759-D14D-4A5C-A5F3-669692A776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16FCE7-CDBF-4778-95CA-FA3CD09F33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AA8C4C-C556-41C6-9BFD-99AD361E21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F3AB4D-8F52-4E26-9519-EC3EDBB132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75AC2E-A2CE-42E0-9864-625712C3D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F40352-AB3B-4035-9A69-32808F3794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E7B1EB-9F5E-4E7D-BFF3-3F65EFC97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6F7161-5BB5-4170-810B-1D72790797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114124013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《电力电子技术》PPT课件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电力电子技术简介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电力电子基础知识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电力电子变换技术</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电力电子在电力系统中的应用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电力电子技术的挑战与未来发展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电力电子技术简介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333" r="18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电力电子技术是一门研究利用半导体电力电子器件进行电能转换和控制的学科。它主要关注将电能从一种形式转换为另一种形式，例如从交流（AC）转换为直流（DC），或从一个电压级别转换到另一个电压级别。</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在当今的能源转换和利用中，电力电子技术发挥着至关重要的作用。它广泛应用于电力系统、电机控制、可再生能源系统、电网管理和电动车等领域，是实现高效、绿色能源利用的关键技术之一。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电力电子技术的定义与重要性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用于高压直流输电（HVDC）、灵活交流输电系统（FACTS）等，以提高电网的稳定性和效率。</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电力系统</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用于电动车的电池管理和电机驱动系统。</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电动车领域</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用于工业电机、家用电器、电动车等领域的电机驱动和控制。</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电机控制</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用于太阳能逆变器、风力发电系统的能源转换和并网控制。</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可再生能源系统</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用于智能电网、无功补偿、有功滤波等功能，提升电网的运行效率和稳定性。</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电网管理</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电力电子技术的应用领域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69" r="1896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3588" r="2358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电力电子技术的发展趋势</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研究更高频率、更高效率的电能转换技术，以满足日益增长的能源需求。</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结合人工智能、物联网等技术，实现电力电子系统的智能化管理和控制。</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研究更小、更集成的电力电子器件和模块，提高系统的可靠性和效率。</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发展低碳、环保的电力电子技术，以支持可再生能源的发展和减少对环境的影响。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高效化</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智能化</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模块化与集成化</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绿色化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电力电子基础知识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晶体管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晶体管是电力电子技术中的基本器件，包括硅整流器、晶体管开关等。它们在整流、逆变、放大等电路中发挥着重要作用。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绝缘栅双极晶体管（IGBT）</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IGBT是一种广泛应用于电力电子领域的复合晶体管，具有高输入阻抗和低导通压降的特点，常用于电机控制和新能源发电等领域。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快恢复二极管</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快恢复二极管是一种具有快速反向恢复特性的半导体器件，常用于高频整流和逆变电路中。</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电力电子器件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996" r="2099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将交流电转换为直流电的电路，广泛应用于电源供应、电机控制等领域。</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整流电路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将直流电转换为交流电的电路，常见于无刷直流电机控制、不间断电源（UPS）等场合。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逆变电路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利用晶体管的放大作用实现对输入信号的放大，是各种电子设备和系统中的基本电路。</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放大电路</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电力电子电路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为整个电力电子系统提供电能，可以是交流电源、直流电源或者是新能源发电系统。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3458" b="3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电力电子转换器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控制电路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139" r="1713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将电能从一种形式转换为另一种形式，例如将交流电转换为直流电，或将直流电转换为交流电。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对整个电力电子系统进行控制和调节，确保系统的稳定运行和性能优化。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电力电子系统的基本组成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电力电子变换技术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https://d.book118.com/425114124013011110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2024-09-15T04:28:24.014</cp:lastPrinted>
  <dcterms:created xsi:type="dcterms:W3CDTF">2024-09-14T20:28:24Z</dcterms:created>
  <dcterms:modified xsi:type="dcterms:W3CDTF">2024-09-14T20:28:25Z</dcterms:modified>
</cp:coreProperties>
</file>