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B25DE-0284-4889-868A-4EAD647CC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81204-9742-4276-8367-AC8B17D87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66ED2-6DF3-40EB-8AF1-1C9F9628C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B6E83-E05B-4CF8-8987-7EBD6EED0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1D07EA-F452-4A1E-94BA-764B47914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A7B2EF-6CBA-4D6C-9DC1-D9E705E11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44EDD-4C0D-41AB-80FC-AAF5F8FE7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14DC8-5290-4731-8486-9CF640873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AC7A0-6F89-4262-86FA-C4F30A34D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8A936-C8DA-47BE-BA7D-06C884DB1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AD97B-D594-4593-B0FA-D7553A7B1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14301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房地产开发成本核算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2023-12-29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土地成本核算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房屋开发成本核算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基础设施和公共配套设施成本核算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开发间接费用核算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成本核算方法和程序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明确房地产开发成本核算的目的，即为企业提供准确、全面的成本信息，帮助企业进行决策分析、成本控制和绩效评估。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随着房地产市场的快速发展，企业竞争日益激烈，对成本核算的准确性和精细度要求越来越高。因此，建立科学、合理的房地产开发成本核算体系显得尤为重要。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12" r="27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包括土地使用权出让金、土地征收及拆迁补偿费用等。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包括道路、供水、供电、供暖、排水、通信、照明、绿化等设施的建设费用。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前期工程费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包括规划、设计、项目可行性研究、水文地质勘察、测绘等费用。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公共配套设施费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包括居委会、派出所、幼儿园、消防、锅炉房、水塔等公共配套设施的建设费用。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建筑安装工程费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包括建造房屋及附属工程所发生的土建、安装及精装修费用。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开发间接费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包括管理人员工资、职工福利费、折旧费、修理费、办公费、水电费、劳动保护费、周转房摊销等费用。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核算范围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土地成本核算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525" r="85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土地出让金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指各级政府土地管理部门将土地使用权出让给土地使用者，按规定向受让人收取的土地出让的全部价款（指土地出让的交易总额）。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土地征用费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指按照《中华人民共和国土地管理法》等规定，为取得土地开发使用权而发生的各项费用，主要包括土地补偿费、安置补助费、青苗补偿费、耕地开垦费、耕地占用税、契税和企业管理费等。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拆迁补偿费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指有关单位按照《城市房屋拆迁管理条例》的规定，对被拆迁人给予的补偿。包括房屋及附属物补偿费和拆迁安置补助费等。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土地购置费用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对被拆迁房屋及其附属物的价值进行的补偿，通常根据评估机构出具的评估报告确定。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对被拆迁人因拆迁而需要搬迁、临时安置等所产生的费用进行的补助，包括搬迁费、临时安置费等。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对因拆迁造成停产停业的企业给予的补偿，通常根据企业实际损失情况确定。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房屋及附属物补偿费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拆迁安置补助费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停产停业损失补偿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土地拆迁补偿费用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规划设计费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指在项目立项后，进行规划设计所产生的费用，包括规划编制费、设计费等。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地质勘查费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指在项目用地范围内进行地质勘查所产生的费用，包括地质勘查报告编制费、勘查现场作业费等。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“三通一平”费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指在项目用地范围内进行通水、通电、通路和场地平整所产生的费用，包括临时道路修建费、临时用电设施安装费、临时用水设施安装费等。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土地前期工程费用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房屋开发成本核算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包括土地出让金、拆迁补偿费等。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包括规划、设计、项目可行性研究、水文地质勘察、测绘等费用。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包括道路、供水、供电、供气、排污、排洪、通讯、照明、环卫、绿化等费用。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包括建造房屋及附属工程所发生的土建、安装及装饰装修费用。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建筑安装工程费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基础设施建设费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前期工程费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房屋建造成本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配套设施费用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公共配套设施建设费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包括居委会、派出所、幼儿园、消防、锅炉房、水塔、自行车棚、公共厕所等设施支出。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小区内配套设施建设费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包括小区内道路、供水、供电、供气、通讯、照明、绿化等设施支出。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包括室内墙面、地面、天棚、门窗等装修费用。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包括房屋外墙、屋面、楼梯间等装修费用。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包括各种装修材料，如水泥、沙子、石材、瓷砖、木材等的费用。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包括装修工人的工资及附加费用。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室内装修费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室外装修费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装修材料费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装修人工费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房屋装修费用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基础设施和公共配套设施成本核算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包括拆迁补偿、土地平整、回填等费用。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基础设施建设费用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土地平整费用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包括小区内道路、桥梁、涵洞等建设费用。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道路建设费用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包括自来水管道、水泵房、水箱等建设费用。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供水设施建设费用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包括雨水管道、污水管道、化粪池等建设费用。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排水设施建设费用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包括变电站、高低压线路、配电室等建设费用。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供电设施建设费用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包括锅炉房、供暖管道、散热器等建设费用。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供暖设施建设费用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https://d.book118.com/425114301322011042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2024-09-04T08:39:16.211</cp:lastPrinted>
  <dcterms:created xsi:type="dcterms:W3CDTF">2024-09-04T00:39:16Z</dcterms:created>
  <dcterms:modified xsi:type="dcterms:W3CDTF">2024-09-04T00:39:18Z</dcterms:modified>
</cp:coreProperties>
</file>