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E71AB6E-D21F-4F8D-8EA3-768E7F39600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D6796-9AD2-487E-9F28-33B3DEFB7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2C2F6-F8DD-41CA-9227-02036D9EA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31D77-F369-4E17-8498-CBFF8343C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2F26A-466D-44AF-825E-1253AF785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58AAA1-A7A4-4BFD-81AD-816880D5E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07695F-45CA-4377-ACB3-BDB0DBEBF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025668-F893-40AF-97D1-F81CF1E64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3D51A-C54E-406E-92B0-0787B17F1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177BA-EA6F-4C26-8340-0BE8EC6DC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A5C4B-558D-4B9B-BF3D-15CDE71F1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BAF55-C67A-40EC-8838-24292B9B8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B8C3DC7-259F-43D6-A30A-78BDEBCEA8C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4D136F5-E438-4C8B-B06E-3E40D88D8E4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1431322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打印技术在航空航天领域的研究与应用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打印在航空航天材料方面的研究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打印在航空航天零部件制造方面的研究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打印在航空航天维修与翻新方面的应用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打印技术在航空航天创新设计中的应用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打印技术的发展历史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1980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年代，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Chuck Hull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发明了第一个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打印机。进入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21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世纪后，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打印技术得到了快速发展，应用领域不断扩大。航空航天领域是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打印技术的重要应用领域之一。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打印技术的基本原理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将数字模型直接转化为实体对象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增材制造技术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逐层堆积材料完成打印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逐层堆积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材料通过热熔或固化形成实体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热熔或固化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打印技术在航空航天领域的应用前景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在航空航天领域，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打印技术可以实现更复杂、更轻量化的零部件设计和制造，减少生产周期、降低生产成本，提高飞行器性能和安全性。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本研究的主要内容和结构安排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探讨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打印技术在航空航天领域的重要性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研究背景和意义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介绍研究所采用的方法和技术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研究方法和技术路线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分析研究数据并得出结论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研究数据分析和结论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展望未来研究方向和发展趋势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研究展望和未来方向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根据需求定制化生产零部件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定制化生产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缩短制造周期，提高生产效率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降低生产成本，提高竞争力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成本效益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实现更复杂设计，优化产品性能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设计自由度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打印技术在航空航天领域的案例分析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应用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打印技术制造航天器零部件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航天器零部件制造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打印技术生产航空电子设备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航空电子设备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打印技术制造飞机发动机部件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飞机发动机部件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制造精度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打印技术精度高，适用于复杂结构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传统制造技术精度受切削工艺影响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打印技术可用多种材料，包括金属、塑料等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传统制造技术主要用于金属加工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打印技术快速制造，适用于小批量生产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传统制造技术适用于大规模生产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打印技术与传统制造技术对比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制造方式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打印技术为增材制造，逐层堆积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传统制造技术为减材制造，切削加工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未来发展趋势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未来，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打印技术将进一步普及，应用范围将更广泛，航空航天领域将继续深度融合。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0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打印在航空航天材料方面的研究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金属材料的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铝合金、钛合金等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传统金属材料在航空航天领域应用广泛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通过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打印技术可以实现复杂结构、高性能金属零件的制造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打印技术可以实现复合材料零件的定制化设计和制造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提高产品的质量和性能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高性能复合材料的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复合材料具有轻质、高强度等优点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碳纤维复合材料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玻璃纤维增强复合材料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航空航天材料的性能要求与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航空航天领域对材料的性能要求非常严格，需要材料具有高强度、轻量化等特点。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打印技术需要与这些性能要求相匹配，才能真正应用于航空航天领域。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航空航天材料</a:t>
            </a: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提高发动机效率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发动机零部件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增加结构强度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航天器结构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减少生产成本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航空航天零部件定制化制造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加速新材料的应用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航空航天材料研发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打印技术在航空航天材料方面的研究与应用，为航空航天领域带来了革命性的变革，不仅提高了生产效率和产品质量，还推动了新材料的研发和应用。随着技术的不断进步，相信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打印技术在航空航天领域的应用前景将更加广阔。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打印在航空航天零部件制造方面的研究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传统制造方式中存在的局限性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传统制造方式在航空航天领域中存在着工艺复杂、生产周期长、成本高等问题，无法满足快速设计和定制化生产的需求。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减少材料浪费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精确控制材料使用，减少浪费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缩短制造周期，满足快速响应需求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根据具体需求定制生产，节约成本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打印技术可以实现更灵活、更精准的零部件制造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设计自由度增强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设计复杂结构零部件更容易实现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涡轮机零部件的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打印制造研究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打印技术制造更轻、更坚固的零部件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轻量化设计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降低制造成本，提高生产效率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成本效益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提高涡轮机零部件的耐高温性能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耐高温性能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https://d.book118.com/425114313223011124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3D打印技术在航空航天领域的研究与应用</vt:lpstr>
      <vt:lpstr>目录</vt:lpstr>
      <vt:lpstr>第一章 简介</vt:lpstr>
      <vt:lpstr> </vt:lpstr>
      <vt:lpstr>3D打印技术的基本原理</vt:lpstr>
      <vt:lpstr>3D打印技术在航空航天领域的应用前景</vt:lpstr>
      <vt:lpstr>本研究的主要内容和结构安排</vt:lpstr>
      <vt:lpstr>3D打印技术的优势</vt:lpstr>
      <vt:lpstr>3D打印技术在航空航天领域的案例分析</vt:lpstr>
      <vt:lpstr>3D打印技术与传统制造技术对比</vt:lpstr>
      <vt:lpstr> </vt:lpstr>
      <vt:lpstr>第2章 3D打印在航空航天材料方面的研究</vt:lpstr>
      <vt:lpstr>金属材料的3D打印技术</vt:lpstr>
      <vt:lpstr>高性能复合材料的3D打印技术</vt:lpstr>
      <vt:lpstr> </vt:lpstr>
      <vt:lpstr>航空航天材料3D打印技术的应用案例</vt:lpstr>
      <vt:lpstr>结语</vt:lpstr>
      <vt:lpstr>第3章 3D打印在航空航天零部件制造方面的研究</vt:lpstr>
      <vt:lpstr> </vt:lpstr>
      <vt:lpstr>3D打印技术可以实现更灵活、更精准的零部件制造</vt:lpstr>
      <vt:lpstr>涡轮机零部件的3D打印制造研究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2024-09-28T23:22:23.387</cp:lastPrinted>
  <dcterms:created xsi:type="dcterms:W3CDTF">2024-09-28T15:22:23Z</dcterms:created>
  <dcterms:modified xsi:type="dcterms:W3CDTF">2024-09-28T15:22:25Z</dcterms:modified>
</cp:coreProperties>
</file>