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B1166-3DAF-40D1-BCE9-0B50711B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9C58F-9DA7-4477-A524-BA08EC87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E3E70-FF59-4C37-8FC0-078D1AAA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7BCEE-7D51-46F6-86BB-6F23F9D0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4580E-7C88-4866-B73C-2ACBC37C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EBBF9-4DE6-48EA-A4F4-83C871D1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560F8-263E-4362-BB77-3B27183C7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367CB-BA36-4C31-B167-7E6592539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E995F-A8E9-4DB2-B7FB-FBDD34C0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E19C-E3AC-4491-A006-EE28F6974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DDA32-27FC-4E11-8DC4-58A82193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210132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企业知识竞赛主题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企业历史与文化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企业团队与组织结构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企业社会责任与可持续发展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企业创新与技术研发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企业市场与竞争分析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企业历史与文化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企业成立时间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重要发展阶段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描述企业的成立时间、创始人、初始业务范围等信息。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介绍企业在不同阶段的发展历程，包括业务拓展、技术创新、市场开拓等关键节点。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回顾企业历史上的重要事件，如危机应对、战略合作、品牌建设等。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企业成立与发展历程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企业核心价值观与理念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阐述企业的核心价值观，如诚信、创新、卓越等，以及这些价值观如何影响企业的决策和行为。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介绍企业的经营理念，如客户至上、团队合作、持续改进等，以及这些理念在企业运营中的体现。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分析企业如何履行社会责任，关注环境保护、公益事业等方面。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经营理念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企业产品与市场定位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分析企业在目标市场的定位，包括目标客户群、竞争对手和市场策略。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阐述企业品牌形象的建设和传播，包括品牌标识、广告宣传和口碑营销等手段。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列举企业的主要产品或服务，描述其特点、优势和市场占有率。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企业团队与组织结构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企业组织架构与部门职能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描述企业的整体结构，包括各个部门、层级和职责，有助于员工明确自己在企业中的位置和角色。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详细说明每个部门的职责和工作范围，有助于员工了解不同部门之间的协作关系和沟通方式。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强调团队合作的重要性，通过团队活动、培训和交流，提高员工的团队协作能力和凝聚力。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企业团队建设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关注员工的个人发展，提供培训、晋升和职业规划机会，激发员工的积极性和创造力。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企业团队建设与人才培养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提供良好的福利待遇，如保险、假期、奖金等，提高员工的工作满意度和生活质量。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关注员工的工作和生活状况，提供必要的支持和帮助，增强员工的归属感和忠诚度。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企业员工福利与关怀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企业关怀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企业员工福利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企业社会责任与可持续发展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企业在生产过程中应采取环保措施，减少对环境的负面影响，如减少废弃物排放、节约能源和资源等。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企业环保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企业除了追求经济效益外，还应积极履行社会责任，关注员工福利、消费者权益保护和社区发展等问题。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企业应遵守国家和地方相关法律法规，确保企业行为合法合规，避免违法风险。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企业环保与社会责任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企业可以组织各种公益活动，如资助教育、扶贫济困、支持文化事业等，以回馈社会。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慈善捐赠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企业可以通过捐赠资金、物资等方式支持慈善事业，帮助弱势群体解决生活困难。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鼓励员工参与企业公益活动和慈善捐赠，提高员工的社会责任感和凝聚力。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企业公益活动与慈善捐赠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https://d.book118.com/425121013213011121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2024-09-24T17:15:31.800</cp:lastPrinted>
  <dcterms:created xsi:type="dcterms:W3CDTF">2024-09-24T09:15:31Z</dcterms:created>
  <dcterms:modified xsi:type="dcterms:W3CDTF">2024-09-24T09:15:33Z</dcterms:modified>
</cp:coreProperties>
</file>