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4353D-BAE0-482B-A648-7A1237AD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F6015-0998-421C-A967-1F70E8F0F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7B743-AAA2-467B-B5D2-94CAA7008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35EC8-C478-47D0-947F-0E8C36E34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B64EE3-509F-4044-A6AD-954EEA977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0F525A-D327-4A4B-B6E2-5C6FE871D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CAC64-026D-4B3A-AC98-86FE76B5B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3BF60-1F32-418F-9582-516E87A1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3C78E-39C2-447C-861A-E18F10B4B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5BFBE-B503-45B1-9608-11C8F9AB8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966AE-DE14-4832-9030-F75B6151A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213341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肺结核护理治疗的进展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肺结核护理治疗的历史回顾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现代肺结核护理治疗的方法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肺结核护理治疗的新技术与研究进展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肺结核的社会影响与公共卫生策略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肺结核护理治疗的历史回顾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肺结核由德国医生汉堡于1882年首次发现，当时被称为“肺痨”。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最初，人们认为肺结核是一种遗传性疾病，后来发现这是一种由结核分枝杆菌引起的传染病。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肺结核的发现与认识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肺结核的认识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肺结核的发现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67" r="3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短程化疗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1970年代，短程化疗的引入使治疗时间大大缩短，提高了治愈率。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早期主要采用休息和良好的护理来治疗肺结核，但效果不佳。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抗生素的出现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1943年，链霉素等抗生素的出现为肺结核治疗带来了突破，有效抑制了结核分枝杆菌的生长。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肺结核治疗方法的演变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68" b="1696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隔离与预防措施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随着对肺结核的认识加深，采取了有效的隔离和预防措施，减少了疾病的传播。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护理技术的改进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护理技术的改进包括更先进的诊断方法和治疗方案，以及针对患者的心理和社会支持。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提高公众意识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通过宣传教育，提高公众对肺结核的认知和预防意识，减少疾病的发生和传播。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肺结核护理的进步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现代肺结核护理治疗的方法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抗结核药物的研发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随着医学的进步，新的抗结核药物不断被研发出来，为治疗肺结核提供了更多的选择和更好的疗效。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根据患者的病情和身体状况，制定个体化的治疗方案，以提高治疗效果和减少副作用。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全程督导治疗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对患者进行全程督导治疗，确保患者按时服药、完成疗程，提高治疗依从性和治愈率。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为患者提供充足的营养支持，包括合理膳食、补充维生素和矿物质等，以增强患者的免疫力和抵抗力。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指导患者保持良好的生活习惯，包括规律作息、戒烟限酒、保持良好的卫生习惯等，以促进康复。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对患者进行心理疏导和支持，帮助其缓解焦虑、抑郁等情绪问题，增强治疗信心。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对患者进行肺结核相关知识的健康教育，提高其对疾病的认知和理解，增强自我管理和预防意识。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对患者进行康复训练，包括呼吸功能训练、运动锻炼等，以促进肺功能恢复和提高生活质量。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指导患者定期进行复查，监测病情变化和治疗效果，及时调整治疗方案和预防复发。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康复与后续护理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https://d.book118.com/425121334101011102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2024-09-11T02:41:02.063</cp:lastPrinted>
  <dcterms:created xsi:type="dcterms:W3CDTF">2024-09-10T18:41:02Z</dcterms:created>
  <dcterms:modified xsi:type="dcterms:W3CDTF">2024-09-10T18:41:04Z</dcterms:modified>
</cp:coreProperties>
</file>