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521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229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image" Target="../media/image3.png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tags" Target="../tags/tag12.xml" /><Relationship Id="rId16" Type="http://schemas.openxmlformats.org/officeDocument/2006/relationships/tags" Target="../tags/tag13.xml" /><Relationship Id="rId17" Type="http://schemas.openxmlformats.org/officeDocument/2006/relationships/tags" Target="../tags/tag14.xml" /><Relationship Id="rId18" Type="http://schemas.openxmlformats.org/officeDocument/2006/relationships/image" Target="../media/image4.png" /><Relationship Id="rId19" Type="http://schemas.openxmlformats.org/officeDocument/2006/relationships/tags" Target="../tags/tag15.xml" /><Relationship Id="rId2" Type="http://schemas.openxmlformats.org/officeDocument/2006/relationships/tags" Target="../tags/tag2.xml" /><Relationship Id="rId20" Type="http://schemas.openxmlformats.org/officeDocument/2006/relationships/tags" Target="../tags/tag16.xml" /><Relationship Id="rId21" Type="http://schemas.openxmlformats.org/officeDocument/2006/relationships/tags" Target="../tags/tag17.xml" /><Relationship Id="rId22" Type="http://schemas.openxmlformats.org/officeDocument/2006/relationships/image" Target="../media/image5.png" /><Relationship Id="rId23" Type="http://schemas.openxmlformats.org/officeDocument/2006/relationships/tags" Target="../tags/tag18.xml" /><Relationship Id="rId24" Type="http://schemas.openxmlformats.org/officeDocument/2006/relationships/tags" Target="../tags/tag19.xml" /><Relationship Id="rId25" Type="http://schemas.openxmlformats.org/officeDocument/2006/relationships/tags" Target="../tags/tag20.xml" /><Relationship Id="rId26" Type="http://schemas.openxmlformats.org/officeDocument/2006/relationships/image" Target="../media/image6.png" /><Relationship Id="rId27" Type="http://schemas.openxmlformats.org/officeDocument/2006/relationships/tags" Target="../tags/tag21.xml" /><Relationship Id="rId28" Type="http://schemas.openxmlformats.org/officeDocument/2006/relationships/image" Target="../media/image7.png" /><Relationship Id="rId29" Type="http://schemas.openxmlformats.org/officeDocument/2006/relationships/tags" Target="../tags/tag22.xml" /><Relationship Id="rId3" Type="http://schemas.openxmlformats.org/officeDocument/2006/relationships/tags" Target="../tags/tag3.xml" /><Relationship Id="rId30" Type="http://schemas.openxmlformats.org/officeDocument/2006/relationships/tags" Target="../tags/tag23.xml" /><Relationship Id="rId31" Type="http://schemas.openxmlformats.org/officeDocument/2006/relationships/image" Target="../media/image8.png" /><Relationship Id="rId32" Type="http://schemas.openxmlformats.org/officeDocument/2006/relationships/tags" Target="../tags/tag24.xml" /><Relationship Id="rId33" Type="http://schemas.openxmlformats.org/officeDocument/2006/relationships/tags" Target="../tags/tag25.xml" /><Relationship Id="rId34" Type="http://schemas.openxmlformats.org/officeDocument/2006/relationships/tags" Target="../tags/tag26.xml" /><Relationship Id="rId35" Type="http://schemas.openxmlformats.org/officeDocument/2006/relationships/tags" Target="../tags/tag27.xml" /><Relationship Id="rId36" Type="http://schemas.openxmlformats.org/officeDocument/2006/relationships/image" Target="../media/image9.png" /><Relationship Id="rId37" Type="http://schemas.openxmlformats.org/officeDocument/2006/relationships/tags" Target="../tags/tag28.xml" /><Relationship Id="rId38" Type="http://schemas.openxmlformats.org/officeDocument/2006/relationships/image" Target="../media/image10.png" /><Relationship Id="rId39" Type="http://schemas.openxmlformats.org/officeDocument/2006/relationships/tags" Target="../tags/tag29.xml" /><Relationship Id="rId4" Type="http://schemas.openxmlformats.org/officeDocument/2006/relationships/tags" Target="../tags/tag4.xml" /><Relationship Id="rId40" Type="http://schemas.openxmlformats.org/officeDocument/2006/relationships/image" Target="../media/image11.png" /><Relationship Id="rId41" Type="http://schemas.openxmlformats.org/officeDocument/2006/relationships/tags" Target="../tags/tag30.xml" /><Relationship Id="rId42" Type="http://schemas.openxmlformats.org/officeDocument/2006/relationships/tags" Target="../tags/tag31.xml" /><Relationship Id="rId43" Type="http://schemas.openxmlformats.org/officeDocument/2006/relationships/tags" Target="../tags/tag32.xml" /><Relationship Id="rId44" Type="http://schemas.openxmlformats.org/officeDocument/2006/relationships/tags" Target="../tags/tag33.xml" /><Relationship Id="rId45" Type="http://schemas.openxmlformats.org/officeDocument/2006/relationships/tags" Target="../tags/tag34.xml" /><Relationship Id="rId46" Type="http://schemas.openxmlformats.org/officeDocument/2006/relationships/tags" Target="../tags/tag35.xml" /><Relationship Id="rId47" Type="http://schemas.openxmlformats.org/officeDocument/2006/relationships/tags" Target="../tags/tag36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.xml" /><Relationship Id="rId6" Type="http://schemas.openxmlformats.org/officeDocument/2006/relationships/image" Target="../media/image1.png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image" Target="../media/image2.png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tags" Target="../tags/tag49.xml" /><Relationship Id="rId11" Type="http://schemas.openxmlformats.org/officeDocument/2006/relationships/tags" Target="../tags/tag50.xml" /><Relationship Id="rId12" Type="http://schemas.openxmlformats.org/officeDocument/2006/relationships/tags" Target="../tags/tag51.xml" /><Relationship Id="rId13" Type="http://schemas.openxmlformats.org/officeDocument/2006/relationships/image" Target="../media/image13.png" /><Relationship Id="rId14" Type="http://schemas.openxmlformats.org/officeDocument/2006/relationships/tags" Target="../tags/tag52.xml" /><Relationship Id="rId15" Type="http://schemas.openxmlformats.org/officeDocument/2006/relationships/image" Target="../media/image14.png" /><Relationship Id="rId16" Type="http://schemas.openxmlformats.org/officeDocument/2006/relationships/tags" Target="../tags/tag53.xml" /><Relationship Id="rId17" Type="http://schemas.openxmlformats.org/officeDocument/2006/relationships/image" Target="../media/image15.png" /><Relationship Id="rId18" Type="http://schemas.openxmlformats.org/officeDocument/2006/relationships/tags" Target="../tags/tag54.xml" /><Relationship Id="rId19" Type="http://schemas.openxmlformats.org/officeDocument/2006/relationships/tags" Target="../tags/tag55.xml" /><Relationship Id="rId2" Type="http://schemas.openxmlformats.org/officeDocument/2006/relationships/tags" Target="../tags/tag43.xml" /><Relationship Id="rId20" Type="http://schemas.openxmlformats.org/officeDocument/2006/relationships/tags" Target="../tags/tag56.xml" /><Relationship Id="rId21" Type="http://schemas.openxmlformats.org/officeDocument/2006/relationships/tags" Target="../tags/tag57.xml" /><Relationship Id="rId22" Type="http://schemas.openxmlformats.org/officeDocument/2006/relationships/tags" Target="../tags/tag58.xml" /><Relationship Id="rId23" Type="http://schemas.openxmlformats.org/officeDocument/2006/relationships/slideMaster" Target="../slideMasters/slideMaster2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image" Target="../media/image12.png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image" Target="../media/image8.png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10" Type="http://schemas.openxmlformats.org/officeDocument/2006/relationships/tags" Target="../tags/tag67.xml" /><Relationship Id="rId11" Type="http://schemas.openxmlformats.org/officeDocument/2006/relationships/image" Target="../media/image4.png" /><Relationship Id="rId12" Type="http://schemas.openxmlformats.org/officeDocument/2006/relationships/tags" Target="../tags/tag68.xml" /><Relationship Id="rId13" Type="http://schemas.openxmlformats.org/officeDocument/2006/relationships/tags" Target="../tags/tag69.xml" /><Relationship Id="rId14" Type="http://schemas.openxmlformats.org/officeDocument/2006/relationships/tags" Target="../tags/tag70.xml" /><Relationship Id="rId15" Type="http://schemas.openxmlformats.org/officeDocument/2006/relationships/image" Target="../media/image5.png" /><Relationship Id="rId16" Type="http://schemas.openxmlformats.org/officeDocument/2006/relationships/tags" Target="../tags/tag71.xml" /><Relationship Id="rId17" Type="http://schemas.openxmlformats.org/officeDocument/2006/relationships/tags" Target="../tags/tag72.xml" /><Relationship Id="rId18" Type="http://schemas.openxmlformats.org/officeDocument/2006/relationships/tags" Target="../tags/tag73.xml" /><Relationship Id="rId19" Type="http://schemas.openxmlformats.org/officeDocument/2006/relationships/tags" Target="../tags/tag74.xml" /><Relationship Id="rId2" Type="http://schemas.openxmlformats.org/officeDocument/2006/relationships/tags" Target="../tags/tag60.xml" /><Relationship Id="rId20" Type="http://schemas.openxmlformats.org/officeDocument/2006/relationships/image" Target="../media/image16.png" /><Relationship Id="rId21" Type="http://schemas.openxmlformats.org/officeDocument/2006/relationships/tags" Target="../tags/tag75.xml" /><Relationship Id="rId22" Type="http://schemas.openxmlformats.org/officeDocument/2006/relationships/image" Target="../media/image17.png" /><Relationship Id="rId23" Type="http://schemas.openxmlformats.org/officeDocument/2006/relationships/tags" Target="../tags/tag76.xml" /><Relationship Id="rId24" Type="http://schemas.openxmlformats.org/officeDocument/2006/relationships/image" Target="../media/image18.png" /><Relationship Id="rId25" Type="http://schemas.openxmlformats.org/officeDocument/2006/relationships/tags" Target="../tags/tag77.xml" /><Relationship Id="rId26" Type="http://schemas.openxmlformats.org/officeDocument/2006/relationships/tags" Target="../tags/tag78.xml" /><Relationship Id="rId27" Type="http://schemas.openxmlformats.org/officeDocument/2006/relationships/tags" Target="../tags/tag79.xml" /><Relationship Id="rId28" Type="http://schemas.openxmlformats.org/officeDocument/2006/relationships/tags" Target="../tags/tag80.xml" /><Relationship Id="rId29" Type="http://schemas.openxmlformats.org/officeDocument/2006/relationships/tags" Target="../tags/tag81.xml" /><Relationship Id="rId3" Type="http://schemas.openxmlformats.org/officeDocument/2006/relationships/tags" Target="../tags/tag61.xml" /><Relationship Id="rId30" Type="http://schemas.openxmlformats.org/officeDocument/2006/relationships/tags" Target="../tags/tag82.xml" /><Relationship Id="rId31" Type="http://schemas.openxmlformats.org/officeDocument/2006/relationships/slideMaster" Target="../slideMasters/slideMaster2.xml" /><Relationship Id="rId4" Type="http://schemas.openxmlformats.org/officeDocument/2006/relationships/tags" Target="../tags/tag62.xml" /><Relationship Id="rId5" Type="http://schemas.openxmlformats.org/officeDocument/2006/relationships/image" Target="../media/image1.png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3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9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tags" Target="../tags/tag95.xml" /><Relationship Id="rId8" Type="http://schemas.openxmlformats.org/officeDocument/2006/relationships/tags" Target="../tags/tag9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4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8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3.xml" /><Relationship Id="rId10" Type="http://schemas.openxmlformats.org/officeDocument/2006/relationships/tags" Target="../tags/tag120.xml" /><Relationship Id="rId11" Type="http://schemas.openxmlformats.org/officeDocument/2006/relationships/tags" Target="../tags/tag121.xml" /><Relationship Id="rId12" Type="http://schemas.openxmlformats.org/officeDocument/2006/relationships/image" Target="../media/image3.png" /><Relationship Id="rId13" Type="http://schemas.openxmlformats.org/officeDocument/2006/relationships/tags" Target="../tags/tag122.xml" /><Relationship Id="rId14" Type="http://schemas.openxmlformats.org/officeDocument/2006/relationships/tags" Target="../tags/tag123.xml" /><Relationship Id="rId15" Type="http://schemas.openxmlformats.org/officeDocument/2006/relationships/tags" Target="../tags/tag124.xml" /><Relationship Id="rId16" Type="http://schemas.openxmlformats.org/officeDocument/2006/relationships/tags" Target="../tags/tag125.xml" /><Relationship Id="rId17" Type="http://schemas.openxmlformats.org/officeDocument/2006/relationships/tags" Target="../tags/tag126.xml" /><Relationship Id="rId18" Type="http://schemas.openxmlformats.org/officeDocument/2006/relationships/image" Target="../media/image4.png" /><Relationship Id="rId19" Type="http://schemas.openxmlformats.org/officeDocument/2006/relationships/tags" Target="../tags/tag127.xml" /><Relationship Id="rId2" Type="http://schemas.openxmlformats.org/officeDocument/2006/relationships/tags" Target="../tags/tag114.xml" /><Relationship Id="rId20" Type="http://schemas.openxmlformats.org/officeDocument/2006/relationships/tags" Target="../tags/tag128.xml" /><Relationship Id="rId21" Type="http://schemas.openxmlformats.org/officeDocument/2006/relationships/tags" Target="../tags/tag129.xml" /><Relationship Id="rId22" Type="http://schemas.openxmlformats.org/officeDocument/2006/relationships/image" Target="../media/image5.png" /><Relationship Id="rId23" Type="http://schemas.openxmlformats.org/officeDocument/2006/relationships/tags" Target="../tags/tag130.xml" /><Relationship Id="rId24" Type="http://schemas.openxmlformats.org/officeDocument/2006/relationships/tags" Target="../tags/tag131.xml" /><Relationship Id="rId25" Type="http://schemas.openxmlformats.org/officeDocument/2006/relationships/tags" Target="../tags/tag132.xml" /><Relationship Id="rId26" Type="http://schemas.openxmlformats.org/officeDocument/2006/relationships/image" Target="../media/image6.png" /><Relationship Id="rId27" Type="http://schemas.openxmlformats.org/officeDocument/2006/relationships/tags" Target="../tags/tag133.xml" /><Relationship Id="rId28" Type="http://schemas.openxmlformats.org/officeDocument/2006/relationships/image" Target="../media/image7.png" /><Relationship Id="rId29" Type="http://schemas.openxmlformats.org/officeDocument/2006/relationships/tags" Target="../tags/tag134.xml" /><Relationship Id="rId3" Type="http://schemas.openxmlformats.org/officeDocument/2006/relationships/tags" Target="../tags/tag115.xml" /><Relationship Id="rId30" Type="http://schemas.openxmlformats.org/officeDocument/2006/relationships/tags" Target="../tags/tag135.xml" /><Relationship Id="rId31" Type="http://schemas.openxmlformats.org/officeDocument/2006/relationships/image" Target="../media/image8.png" /><Relationship Id="rId32" Type="http://schemas.openxmlformats.org/officeDocument/2006/relationships/tags" Target="../tags/tag136.xml" /><Relationship Id="rId33" Type="http://schemas.openxmlformats.org/officeDocument/2006/relationships/tags" Target="../tags/tag137.xml" /><Relationship Id="rId34" Type="http://schemas.openxmlformats.org/officeDocument/2006/relationships/tags" Target="../tags/tag138.xml" /><Relationship Id="rId35" Type="http://schemas.openxmlformats.org/officeDocument/2006/relationships/tags" Target="../tags/tag139.xml" /><Relationship Id="rId36" Type="http://schemas.openxmlformats.org/officeDocument/2006/relationships/image" Target="../media/image9.png" /><Relationship Id="rId37" Type="http://schemas.openxmlformats.org/officeDocument/2006/relationships/tags" Target="../tags/tag140.xml" /><Relationship Id="rId38" Type="http://schemas.openxmlformats.org/officeDocument/2006/relationships/image" Target="../media/image10.png" /><Relationship Id="rId39" Type="http://schemas.openxmlformats.org/officeDocument/2006/relationships/tags" Target="../tags/tag141.xml" /><Relationship Id="rId4" Type="http://schemas.openxmlformats.org/officeDocument/2006/relationships/tags" Target="../tags/tag116.xml" /><Relationship Id="rId40" Type="http://schemas.openxmlformats.org/officeDocument/2006/relationships/image" Target="../media/image11.png" /><Relationship Id="rId41" Type="http://schemas.openxmlformats.org/officeDocument/2006/relationships/tags" Target="../tags/tag142.xml" /><Relationship Id="rId42" Type="http://schemas.openxmlformats.org/officeDocument/2006/relationships/tags" Target="../tags/tag143.xml" /><Relationship Id="rId43" Type="http://schemas.openxmlformats.org/officeDocument/2006/relationships/tags" Target="../tags/tag144.xml" /><Relationship Id="rId44" Type="http://schemas.openxmlformats.org/officeDocument/2006/relationships/tags" Target="../tags/tag145.xml" /><Relationship Id="rId45" Type="http://schemas.openxmlformats.org/officeDocument/2006/relationships/tags" Target="../tags/tag146.xml" /><Relationship Id="rId46" Type="http://schemas.openxmlformats.org/officeDocument/2006/relationships/tags" Target="../tags/tag147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117.xml" /><Relationship Id="rId6" Type="http://schemas.openxmlformats.org/officeDocument/2006/relationships/image" Target="../media/image1.png" /><Relationship Id="rId7" Type="http://schemas.openxmlformats.org/officeDocument/2006/relationships/tags" Target="../tags/tag118.xml" /><Relationship Id="rId8" Type="http://schemas.openxmlformats.org/officeDocument/2006/relationships/tags" Target="../tags/tag119.xml" /><Relationship Id="rId9" Type="http://schemas.openxmlformats.org/officeDocument/2006/relationships/image" Target="../media/image2.png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3CF23F-5F1D-42D8-9698-7AF6B5967A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203203-75DF-4C44-98E8-6575563B4F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887E7A-6BB9-44BE-B7B7-CA0F117051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433637-7831-4267-A370-A36A269DF5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5024529-5FBF-4D03-A6B1-226E84E743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32EC542-0ED6-44D2-85EE-F9B5526808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1C30BB-6CA2-419A-9EF4-792D468B50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0D045C-AC6E-43FE-A8F8-F40D07763C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A91983-E1BC-40C0-AB86-DEA26D37A1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220F96-794B-4F0A-962E-D4D6D51DCA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ABC473-7CBA-4E86-9571-F023DB23B0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矩形 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4138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8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0" y="1620970"/>
            <a:ext cx="12192000" cy="5237031"/>
          </a:xfrm>
          <a:custGeom>
            <a:gdLst>
              <a:gd name="connsiteX0" fmla="*/ 0 w 12192000"/>
              <a:gd name="connsiteY0" fmla="*/ 0 h 5237031"/>
              <a:gd name="connsiteX1" fmla="*/ 37362 w 12192000"/>
              <a:gd name="connsiteY1" fmla="*/ 2827 h 5237031"/>
              <a:gd name="connsiteX2" fmla="*/ 885772 w 12192000"/>
              <a:gd name="connsiteY2" fmla="*/ 663832 h 5237031"/>
              <a:gd name="connsiteX3" fmla="*/ 912212 w 12192000"/>
              <a:gd name="connsiteY3" fmla="*/ 749008 h 5237031"/>
              <a:gd name="connsiteX4" fmla="*/ 936410 w 12192000"/>
              <a:gd name="connsiteY4" fmla="*/ 742786 h 5237031"/>
              <a:gd name="connsiteX5" fmla="*/ 1095829 w 12192000"/>
              <a:gd name="connsiteY5" fmla="*/ 726715 h 5237031"/>
              <a:gd name="connsiteX6" fmla="*/ 1886858 w 12192000"/>
              <a:gd name="connsiteY6" fmla="*/ 1517744 h 5237031"/>
              <a:gd name="connsiteX7" fmla="*/ 1870788 w 12192000"/>
              <a:gd name="connsiteY7" fmla="*/ 1677164 h 5237031"/>
              <a:gd name="connsiteX8" fmla="*/ 1830164 w 12192000"/>
              <a:gd name="connsiteY8" fmla="*/ 1808030 h 5237031"/>
              <a:gd name="connsiteX9" fmla="*/ 10834746 w 12192000"/>
              <a:gd name="connsiteY9" fmla="*/ 1808030 h 5237031"/>
              <a:gd name="connsiteX10" fmla="*/ 10837381 w 12192000"/>
              <a:gd name="connsiteY10" fmla="*/ 1798278 h 5237031"/>
              <a:gd name="connsiteX11" fmla="*/ 11352726 w 12192000"/>
              <a:gd name="connsiteY11" fmla="*/ 1354135 h 5237031"/>
              <a:gd name="connsiteX12" fmla="*/ 11409558 w 12192000"/>
              <a:gd name="connsiteY12" fmla="*/ 1348406 h 5237031"/>
              <a:gd name="connsiteX13" fmla="*/ 11406297 w 12192000"/>
              <a:gd name="connsiteY13" fmla="*/ 1283820 h 5237031"/>
              <a:gd name="connsiteX14" fmla="*/ 12192000 w 12192000"/>
              <a:gd name="connsiteY14" fmla="*/ 498117 h 5237031"/>
              <a:gd name="connsiteX15" fmla="*/ 12192000 w 12192000"/>
              <a:gd name="connsiteY15" fmla="*/ 5237031 h 5237031"/>
              <a:gd name="connsiteX16" fmla="*/ 0 w 12192000"/>
              <a:gd name="connsiteY16" fmla="*/ 5237031 h 5237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5237031">
                <a:moveTo>
                  <a:pt x="0" y="0"/>
                </a:moveTo>
                <a:lnTo>
                  <a:pt x="37362" y="2827"/>
                </a:lnTo>
                <a:cubicBezTo>
                  <a:pt x="420785" y="61413"/>
                  <a:pt x="739247" y="317407"/>
                  <a:pt x="885772" y="663832"/>
                </a:cubicBezTo>
                <a:lnTo>
                  <a:pt x="912212" y="749008"/>
                </a:lnTo>
                <a:lnTo>
                  <a:pt x="936410" y="742786"/>
                </a:lnTo>
                <a:cubicBezTo>
                  <a:pt x="987904" y="732249"/>
                  <a:pt x="1041220" y="726715"/>
                  <a:pt x="1095829" y="726715"/>
                </a:cubicBezTo>
                <a:cubicBezTo>
                  <a:pt x="1532702" y="726715"/>
                  <a:pt x="1886858" y="1080871"/>
                  <a:pt x="1886858" y="1517744"/>
                </a:cubicBezTo>
                <a:cubicBezTo>
                  <a:pt x="1886858" y="1572353"/>
                  <a:pt x="1881325" y="1625670"/>
                  <a:pt x="1870788" y="1677164"/>
                </a:cubicBezTo>
                <a:lnTo>
                  <a:pt x="1830164" y="1808030"/>
                </a:lnTo>
                <a:lnTo>
                  <a:pt x="10834746" y="1808030"/>
                </a:lnTo>
                <a:lnTo>
                  <a:pt x="10837381" y="1798278"/>
                </a:lnTo>
                <a:cubicBezTo>
                  <a:pt x="10919642" y="1573613"/>
                  <a:pt x="11114004" y="1402985"/>
                  <a:pt x="11352726" y="1354135"/>
                </a:cubicBezTo>
                <a:lnTo>
                  <a:pt x="11409558" y="1348406"/>
                </a:lnTo>
                <a:lnTo>
                  <a:pt x="11406297" y="1283820"/>
                </a:lnTo>
                <a:cubicBezTo>
                  <a:pt x="11406297" y="849888"/>
                  <a:pt x="11758068" y="498117"/>
                  <a:pt x="12192000" y="498117"/>
                </a:cubicBezTo>
                <a:lnTo>
                  <a:pt x="12192000" y="5237031"/>
                </a:lnTo>
                <a:lnTo>
                  <a:pt x="0" y="5237031"/>
                </a:lnTo>
                <a:close/>
              </a:path>
            </a:pathLst>
          </a:custGeom>
          <a:solidFill>
            <a:schemeClr val="tx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690" name="任意多边形: 形状 8"/>
          <p:cNvSpPr/>
          <p:nvPr userDrawn="1">
            <p:custDataLst>
              <p:tags r:id="rId3"/>
            </p:custDataLst>
          </p:nvPr>
        </p:nvSpPr>
        <p:spPr>
          <a:xfrm>
            <a:off x="0" y="2092090"/>
            <a:ext cx="12192000" cy="4765910"/>
          </a:xfrm>
          <a:custGeom>
            <a:gdLst>
              <a:gd name="connsiteX0" fmla="*/ 0 w 12192000"/>
              <a:gd name="connsiteY0" fmla="*/ 0 h 4765910"/>
              <a:gd name="connsiteX1" fmla="*/ 916 w 12192000"/>
              <a:gd name="connsiteY1" fmla="*/ 380 h 4765910"/>
              <a:gd name="connsiteX2" fmla="*/ 686207 w 12192000"/>
              <a:gd name="connsiteY2" fmla="*/ 867660 h 4765910"/>
              <a:gd name="connsiteX3" fmla="*/ 686291 w 12192000"/>
              <a:gd name="connsiteY3" fmla="*/ 868487 h 4765910"/>
              <a:gd name="connsiteX4" fmla="*/ 788637 w 12192000"/>
              <a:gd name="connsiteY4" fmla="*/ 892075 h 4765910"/>
              <a:gd name="connsiteX5" fmla="*/ 1312845 w 12192000"/>
              <a:gd name="connsiteY5" fmla="*/ 1367353 h 4765910"/>
              <a:gd name="connsiteX6" fmla="*/ 1315008 w 12192000"/>
              <a:gd name="connsiteY6" fmla="*/ 1374320 h 4765910"/>
              <a:gd name="connsiteX7" fmla="*/ 1393846 w 12192000"/>
              <a:gd name="connsiteY7" fmla="*/ 1349847 h 4765910"/>
              <a:gd name="connsiteX8" fmla="*/ 1522186 w 12192000"/>
              <a:gd name="connsiteY8" fmla="*/ 1336909 h 4765910"/>
              <a:gd name="connsiteX9" fmla="*/ 2146064 w 12192000"/>
              <a:gd name="connsiteY9" fmla="*/ 1845384 h 4765910"/>
              <a:gd name="connsiteX10" fmla="*/ 2154429 w 12192000"/>
              <a:gd name="connsiteY10" fmla="*/ 1928367 h 4765910"/>
              <a:gd name="connsiteX11" fmla="*/ 10447600 w 12192000"/>
              <a:gd name="connsiteY11" fmla="*/ 1928367 h 4765910"/>
              <a:gd name="connsiteX12" fmla="*/ 10455966 w 12192000"/>
              <a:gd name="connsiteY12" fmla="*/ 1845384 h 4765910"/>
              <a:gd name="connsiteX13" fmla="*/ 11079843 w 12192000"/>
              <a:gd name="connsiteY13" fmla="*/ 1336909 h 4765910"/>
              <a:gd name="connsiteX14" fmla="*/ 11327720 w 12192000"/>
              <a:gd name="connsiteY14" fmla="*/ 1386953 h 4765910"/>
              <a:gd name="connsiteX15" fmla="*/ 11386793 w 12192000"/>
              <a:gd name="connsiteY15" fmla="*/ 1419017 h 4765910"/>
              <a:gd name="connsiteX16" fmla="*/ 11390999 w 12192000"/>
              <a:gd name="connsiteY16" fmla="*/ 1410002 h 4765910"/>
              <a:gd name="connsiteX17" fmla="*/ 11815103 w 12192000"/>
              <a:gd name="connsiteY17" fmla="*/ 1103104 h 4765910"/>
              <a:gd name="connsiteX18" fmla="*/ 11867399 w 12192000"/>
              <a:gd name="connsiteY18" fmla="*/ 1097832 h 4765910"/>
              <a:gd name="connsiteX19" fmla="*/ 11878366 w 12192000"/>
              <a:gd name="connsiteY19" fmla="*/ 989040 h 4765910"/>
              <a:gd name="connsiteX20" fmla="*/ 12185264 w 12192000"/>
              <a:gd name="connsiteY20" fmla="*/ 564936 h 4765910"/>
              <a:gd name="connsiteX21" fmla="*/ 12192000 w 12192000"/>
              <a:gd name="connsiteY21" fmla="*/ 561794 h 4765910"/>
              <a:gd name="connsiteX22" fmla="*/ 12192000 w 12192000"/>
              <a:gd name="connsiteY22" fmla="*/ 2311346 h 4765910"/>
              <a:gd name="connsiteX23" fmla="*/ 12192000 w 12192000"/>
              <a:gd name="connsiteY23" fmla="*/ 4765910 h 4765910"/>
              <a:gd name="connsiteX24" fmla="*/ 0 w 12192000"/>
              <a:gd name="connsiteY24" fmla="*/ 4765910 h 4765910"/>
              <a:gd name="connsiteX25" fmla="*/ 0 w 12192000"/>
              <a:gd name="connsiteY25" fmla="*/ 2333797 h 47659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4765910">
                <a:moveTo>
                  <a:pt x="0" y="0"/>
                </a:moveTo>
                <a:lnTo>
                  <a:pt x="916" y="380"/>
                </a:lnTo>
                <a:cubicBezTo>
                  <a:pt x="348291" y="162574"/>
                  <a:pt x="607350" y="482296"/>
                  <a:pt x="686207" y="867660"/>
                </a:cubicBezTo>
                <a:lnTo>
                  <a:pt x="686291" y="868487"/>
                </a:lnTo>
                <a:lnTo>
                  <a:pt x="788637" y="892075"/>
                </a:lnTo>
                <a:cubicBezTo>
                  <a:pt x="1025367" y="965705"/>
                  <a:pt x="1217204" y="1141232"/>
                  <a:pt x="1312845" y="1367353"/>
                </a:cubicBezTo>
                <a:lnTo>
                  <a:pt x="1315008" y="1374320"/>
                </a:lnTo>
                <a:lnTo>
                  <a:pt x="1393846" y="1349847"/>
                </a:lnTo>
                <a:cubicBezTo>
                  <a:pt x="1435301" y="1341364"/>
                  <a:pt x="1478224" y="1336909"/>
                  <a:pt x="1522186" y="1336909"/>
                </a:cubicBezTo>
                <a:cubicBezTo>
                  <a:pt x="1829926" y="1336909"/>
                  <a:pt x="2086683" y="1555198"/>
                  <a:pt x="2146064" y="1845384"/>
                </a:cubicBezTo>
                <a:lnTo>
                  <a:pt x="2154429" y="1928367"/>
                </a:lnTo>
                <a:lnTo>
                  <a:pt x="10447600" y="1928367"/>
                </a:lnTo>
                <a:lnTo>
                  <a:pt x="10455966" y="1845384"/>
                </a:lnTo>
                <a:cubicBezTo>
                  <a:pt x="10515346" y="1555198"/>
                  <a:pt x="10772103" y="1336909"/>
                  <a:pt x="11079843" y="1336909"/>
                </a:cubicBezTo>
                <a:cubicBezTo>
                  <a:pt x="11167769" y="1336909"/>
                  <a:pt x="11251533" y="1354729"/>
                  <a:pt x="11327720" y="1386953"/>
                </a:cubicBezTo>
                <a:lnTo>
                  <a:pt x="11386793" y="1419017"/>
                </a:lnTo>
                <a:lnTo>
                  <a:pt x="11390999" y="1410002"/>
                </a:lnTo>
                <a:cubicBezTo>
                  <a:pt x="11480455" y="1254430"/>
                  <a:pt x="11633737" y="1140217"/>
                  <a:pt x="11815103" y="1103104"/>
                </a:cubicBezTo>
                <a:lnTo>
                  <a:pt x="11867399" y="1097832"/>
                </a:lnTo>
                <a:lnTo>
                  <a:pt x="11878366" y="989040"/>
                </a:lnTo>
                <a:cubicBezTo>
                  <a:pt x="11915479" y="807674"/>
                  <a:pt x="12029692" y="654393"/>
                  <a:pt x="12185264" y="564936"/>
                </a:cubicBezTo>
                <a:lnTo>
                  <a:pt x="12192000" y="561794"/>
                </a:lnTo>
                <a:lnTo>
                  <a:pt x="12192000" y="2311346"/>
                </a:lnTo>
                <a:lnTo>
                  <a:pt x="12192000" y="4765910"/>
                </a:lnTo>
                <a:lnTo>
                  <a:pt x="0" y="4765910"/>
                </a:lnTo>
                <a:lnTo>
                  <a:pt x="0" y="2333797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692" name="任意多边形: 形状 3"/>
          <p:cNvSpPr/>
          <p:nvPr userDrawn="1">
            <p:custDataLst>
              <p:tags r:id="rId4"/>
            </p:custDataLst>
          </p:nvPr>
        </p:nvSpPr>
        <p:spPr>
          <a:xfrm>
            <a:off x="0" y="5675085"/>
            <a:ext cx="12192000" cy="1182915"/>
          </a:xfrm>
          <a:custGeom>
            <a:gdLst>
              <a:gd name="connsiteX0" fmla="*/ 6059488 w 12192000"/>
              <a:gd name="connsiteY0" fmla="*/ 0 h 1182915"/>
              <a:gd name="connsiteX1" fmla="*/ 12143421 w 12192000"/>
              <a:gd name="connsiteY1" fmla="*/ 483141 h 1182915"/>
              <a:gd name="connsiteX2" fmla="*/ 12192000 w 12192000"/>
              <a:gd name="connsiteY2" fmla="*/ 494458 h 1182915"/>
              <a:gd name="connsiteX3" fmla="*/ 12192000 w 12192000"/>
              <a:gd name="connsiteY3" fmla="*/ 1182915 h 1182915"/>
              <a:gd name="connsiteX4" fmla="*/ 0 w 12192000"/>
              <a:gd name="connsiteY4" fmla="*/ 1182915 h 1182915"/>
              <a:gd name="connsiteX5" fmla="*/ 0 w 12192000"/>
              <a:gd name="connsiteY5" fmla="*/ 478258 h 1182915"/>
              <a:gd name="connsiteX6" fmla="*/ 397924 w 12192000"/>
              <a:gd name="connsiteY6" fmla="*/ 398780 h 1182915"/>
              <a:gd name="connsiteX7" fmla="*/ 6059488 w 12192000"/>
              <a:gd name="connsiteY7" fmla="*/ 0 h 11829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182915">
                <a:moveTo>
                  <a:pt x="6059488" y="0"/>
                </a:moveTo>
                <a:cubicBezTo>
                  <a:pt x="8592049" y="0"/>
                  <a:pt x="10824914" y="191648"/>
                  <a:pt x="12143421" y="483141"/>
                </a:cubicBezTo>
                <a:lnTo>
                  <a:pt x="12192000" y="494458"/>
                </a:lnTo>
                <a:lnTo>
                  <a:pt x="12192000" y="1182915"/>
                </a:lnTo>
                <a:lnTo>
                  <a:pt x="0" y="1182915"/>
                </a:lnTo>
                <a:lnTo>
                  <a:pt x="0" y="478258"/>
                </a:lnTo>
                <a:lnTo>
                  <a:pt x="397924" y="398780"/>
                </a:lnTo>
                <a:cubicBezTo>
                  <a:pt x="1743632" y="155235"/>
                  <a:pt x="3780183" y="0"/>
                  <a:pt x="605948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694" name="椭圆 11"/>
          <p:cNvSpPr/>
          <p:nvPr userDrawn="1">
            <p:custDataLst>
              <p:tags r:id="rId5"/>
            </p:custDataLst>
          </p:nvPr>
        </p:nvSpPr>
        <p:spPr>
          <a:xfrm>
            <a:off x="5997284" y="6450161"/>
            <a:ext cx="831781" cy="119543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153" name="图片 12" descr="卡通人物  中度可信度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626768" y="510777"/>
            <a:ext cx="7566969" cy="6066044"/>
          </a:xfrm>
          <a:prstGeom prst="rect">
            <a:avLst/>
          </a:prstGeom>
        </p:spPr>
      </p:pic>
      <p:sp>
        <p:nvSpPr>
          <p:cNvPr id="1048696" name="椭圆 14"/>
          <p:cNvSpPr/>
          <p:nvPr userDrawn="1">
            <p:custDataLst>
              <p:tags r:id="rId8"/>
            </p:custDataLst>
          </p:nvPr>
        </p:nvSpPr>
        <p:spPr>
          <a:xfrm>
            <a:off x="4991280" y="6433893"/>
            <a:ext cx="773988" cy="157537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155" name="图片 15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583084" y="5415283"/>
            <a:ext cx="1381127" cy="1310514"/>
          </a:xfrm>
          <a:prstGeom prst="rect">
            <a:avLst/>
          </a:prstGeom>
        </p:spPr>
      </p:pic>
      <p:sp>
        <p:nvSpPr>
          <p:cNvPr id="1048698" name="椭圆 16"/>
          <p:cNvSpPr/>
          <p:nvPr userDrawn="1">
            <p:custDataLst>
              <p:tags r:id="rId11"/>
            </p:custDataLst>
          </p:nvPr>
        </p:nvSpPr>
        <p:spPr>
          <a:xfrm>
            <a:off x="3322037" y="6349079"/>
            <a:ext cx="1388726" cy="145549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157" name="图片 1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163379" y="5456321"/>
            <a:ext cx="1783689" cy="1072061"/>
          </a:xfrm>
          <a:prstGeom prst="rect">
            <a:avLst/>
          </a:prstGeom>
        </p:spPr>
      </p:pic>
      <p:sp>
        <p:nvSpPr>
          <p:cNvPr id="1048700" name="矩形: 圆角 21"/>
          <p:cNvSpPr/>
          <p:nvPr userDrawn="1">
            <p:custDataLst>
              <p:tags r:id="rId14"/>
            </p:custDataLst>
          </p:nvPr>
        </p:nvSpPr>
        <p:spPr>
          <a:xfrm>
            <a:off x="1102360" y="1146175"/>
            <a:ext cx="10068560" cy="4099560"/>
          </a:xfrm>
          <a:prstGeom prst="roundRect">
            <a:avLst>
              <a:gd name="adj" fmla="val 4352"/>
            </a:avLst>
          </a:prstGeom>
          <a:solidFill>
            <a:schemeClr val="accent4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702" name="矩形: 圆角 22"/>
          <p:cNvSpPr/>
          <p:nvPr userDrawn="1">
            <p:custDataLst>
              <p:tags r:id="rId15"/>
            </p:custDataLst>
          </p:nvPr>
        </p:nvSpPr>
        <p:spPr>
          <a:xfrm>
            <a:off x="1297305" y="1341120"/>
            <a:ext cx="9678035" cy="3709035"/>
          </a:xfrm>
          <a:prstGeom prst="roundRect">
            <a:avLst>
              <a:gd name="adj" fmla="val 3521"/>
            </a:avLst>
          </a:prstGeom>
          <a:solidFill>
            <a:schemeClr val="accent1">
              <a:lumMod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704" name="任意多边形: 形状 24"/>
          <p:cNvSpPr/>
          <p:nvPr userDrawn="1">
            <p:custDataLst>
              <p:tags r:id="rId16"/>
            </p:custDataLst>
          </p:nvPr>
        </p:nvSpPr>
        <p:spPr>
          <a:xfrm>
            <a:off x="1310640" y="1345565"/>
            <a:ext cx="9664700" cy="3704590"/>
          </a:xfrm>
          <a:custGeom>
            <a:gdLst>
              <a:gd name="connsiteX0" fmla="*/ 9555137 w 9664886"/>
              <a:gd name="connsiteY0" fmla="*/ 0 h 3704763"/>
              <a:gd name="connsiteX1" fmla="*/ 9585126 w 9664886"/>
              <a:gd name="connsiteY1" fmla="*/ 6055 h 3704763"/>
              <a:gd name="connsiteX2" fmla="*/ 9664886 w 9664886"/>
              <a:gd name="connsiteY2" fmla="*/ 126385 h 3704763"/>
              <a:gd name="connsiteX3" fmla="*/ 9664886 w 9664886"/>
              <a:gd name="connsiteY3" fmla="*/ 3574170 h 3704763"/>
              <a:gd name="connsiteX4" fmla="*/ 9534293 w 9664886"/>
              <a:gd name="connsiteY4" fmla="*/ 3704763 h 3704763"/>
              <a:gd name="connsiteX5" fmla="*/ 117223 w 9664886"/>
              <a:gd name="connsiteY5" fmla="*/ 3704763 h 3704763"/>
              <a:gd name="connsiteX6" fmla="*/ 24880 w 9664886"/>
              <a:gd name="connsiteY6" fmla="*/ 3666513 h 3704763"/>
              <a:gd name="connsiteX7" fmla="*/ 0 w 9664886"/>
              <a:gd name="connsiteY7" fmla="*/ 3629611 h 3704763"/>
              <a:gd name="connsiteX8" fmla="*/ 58549 w 9664886"/>
              <a:gd name="connsiteY8" fmla="*/ 208578 h 3704763"/>
              <a:gd name="connsiteX9" fmla="*/ 189142 w 9664886"/>
              <a:gd name="connsiteY9" fmla="*/ 77985 h 37047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64886" h="3704763">
                <a:moveTo>
                  <a:pt x="9555137" y="0"/>
                </a:moveTo>
                <a:lnTo>
                  <a:pt x="9585126" y="6055"/>
                </a:lnTo>
                <a:cubicBezTo>
                  <a:pt x="9631998" y="25880"/>
                  <a:pt x="9664886" y="72292"/>
                  <a:pt x="9664886" y="126385"/>
                </a:cubicBezTo>
                <a:lnTo>
                  <a:pt x="9664886" y="3574170"/>
                </a:lnTo>
                <a:cubicBezTo>
                  <a:pt x="9664886" y="3646295"/>
                  <a:pt x="9606418" y="3704763"/>
                  <a:pt x="9534293" y="3704763"/>
                </a:cubicBezTo>
                <a:lnTo>
                  <a:pt x="117223" y="3704763"/>
                </a:lnTo>
                <a:cubicBezTo>
                  <a:pt x="81161" y="3704763"/>
                  <a:pt x="48512" y="3690146"/>
                  <a:pt x="24880" y="3666513"/>
                </a:cubicBezTo>
                <a:lnTo>
                  <a:pt x="0" y="3629611"/>
                </a:lnTo>
                <a:lnTo>
                  <a:pt x="58549" y="208578"/>
                </a:lnTo>
                <a:cubicBezTo>
                  <a:pt x="58549" y="136453"/>
                  <a:pt x="117017" y="77985"/>
                  <a:pt x="189142" y="77985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706" name="矩形: 圆角 25"/>
          <p:cNvSpPr/>
          <p:nvPr userDrawn="1">
            <p:custDataLst>
              <p:tags r:id="rId17"/>
            </p:custDataLst>
          </p:nvPr>
        </p:nvSpPr>
        <p:spPr>
          <a:xfrm>
            <a:off x="1310847" y="1324772"/>
            <a:ext cx="9664886" cy="3708971"/>
          </a:xfrm>
          <a:prstGeom prst="roundRect">
            <a:avLst>
              <a:gd name="adj" fmla="val 2413"/>
            </a:avLst>
          </a:prstGeom>
          <a:solidFill>
            <a:schemeClr val="bg2"/>
          </a:solidFill>
          <a:ln>
            <a:noFill/>
          </a:ln>
          <a:effectLst>
            <a:innerShdw dist="127000" dir="13200000">
              <a:schemeClr val="bg2">
                <a:lumMod val="50000"/>
                <a:alpha val="3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图片 26" descr="图片包含 游戏机, 灯  描述已自动生成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18"/>
          <a:srcRect l="299" t="1365" r="53690" b="74190"/>
          <a:stretch>
            <a:fillRect/>
          </a:stretch>
        </p:blipFill>
        <p:spPr>
          <a:xfrm>
            <a:off x="0" y="0"/>
            <a:ext cx="5609690" cy="2024009"/>
          </a:xfrm>
          <a:custGeom>
            <a:gdLst>
              <a:gd name="connsiteX0" fmla="*/ 0 w 12155488"/>
              <a:gd name="connsiteY0" fmla="*/ 0 h 6744984"/>
              <a:gd name="connsiteX1" fmla="*/ 12155488 w 12155488"/>
              <a:gd name="connsiteY1" fmla="*/ 0 h 6744984"/>
              <a:gd name="connsiteX2" fmla="*/ 12155488 w 12155488"/>
              <a:gd name="connsiteY2" fmla="*/ 6744984 h 6744984"/>
              <a:gd name="connsiteX3" fmla="*/ 0 w 12155488"/>
              <a:gd name="connsiteY3" fmla="*/ 6744984 h 6744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5488" h="6744984">
                <a:moveTo>
                  <a:pt x="0" y="0"/>
                </a:moveTo>
                <a:lnTo>
                  <a:pt x="12155488" y="0"/>
                </a:lnTo>
                <a:lnTo>
                  <a:pt x="12155488" y="6744984"/>
                </a:lnTo>
                <a:lnTo>
                  <a:pt x="0" y="6744984"/>
                </a:lnTo>
                <a:close/>
              </a:path>
            </a:pathLst>
          </a:custGeom>
          <a:noFill/>
        </p:spPr>
      </p:pic>
      <p:pic>
        <p:nvPicPr>
          <p:cNvPr id="2097161" name="图片 27" descr="图片包含 游戏机, 灯  描述已自动生成"/>
          <p:cNvPicPr>
            <a:picLocks noChangeAspect="1"/>
          </p:cNvPicPr>
          <p:nvPr userDrawn="1">
            <p:custDataLst>
              <p:tags r:id="rId20"/>
            </p:custDataLst>
          </p:nvPr>
        </p:nvPicPr>
        <p:blipFill>
          <a:blip r:embed="rId18"/>
          <a:srcRect l="299" t="1365" r="53690" b="74190"/>
          <a:stretch>
            <a:fillRect/>
          </a:stretch>
        </p:blipFill>
        <p:spPr>
          <a:xfrm flipH="1">
            <a:off x="6582310" y="0"/>
            <a:ext cx="5609690" cy="2024009"/>
          </a:xfrm>
          <a:custGeom>
            <a:gdLst>
              <a:gd name="connsiteX0" fmla="*/ 0 w 12155488"/>
              <a:gd name="connsiteY0" fmla="*/ 0 h 6744984"/>
              <a:gd name="connsiteX1" fmla="*/ 12155488 w 12155488"/>
              <a:gd name="connsiteY1" fmla="*/ 0 h 6744984"/>
              <a:gd name="connsiteX2" fmla="*/ 12155488 w 12155488"/>
              <a:gd name="connsiteY2" fmla="*/ 6744984 h 6744984"/>
              <a:gd name="connsiteX3" fmla="*/ 0 w 12155488"/>
              <a:gd name="connsiteY3" fmla="*/ 6744984 h 6744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5488" h="6744984">
                <a:moveTo>
                  <a:pt x="0" y="0"/>
                </a:moveTo>
                <a:lnTo>
                  <a:pt x="12155488" y="0"/>
                </a:lnTo>
                <a:lnTo>
                  <a:pt x="12155488" y="6744984"/>
                </a:lnTo>
                <a:lnTo>
                  <a:pt x="0" y="6744984"/>
                </a:lnTo>
                <a:close/>
              </a:path>
            </a:pathLst>
          </a:custGeom>
          <a:noFill/>
        </p:spPr>
      </p:pic>
      <p:sp>
        <p:nvSpPr>
          <p:cNvPr id="1048708" name="椭圆 28"/>
          <p:cNvSpPr/>
          <p:nvPr userDrawn="1">
            <p:custDataLst>
              <p:tags r:id="rId21"/>
            </p:custDataLst>
          </p:nvPr>
        </p:nvSpPr>
        <p:spPr>
          <a:xfrm>
            <a:off x="8637224" y="6290632"/>
            <a:ext cx="2666197" cy="287242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163" name="图片 29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9258788" y="4119174"/>
            <a:ext cx="2116477" cy="2429238"/>
          </a:xfrm>
          <a:prstGeom prst="rect">
            <a:avLst/>
          </a:prstGeom>
        </p:spPr>
      </p:pic>
      <p:sp>
        <p:nvSpPr>
          <p:cNvPr id="1048710" name="矩形 30"/>
          <p:cNvSpPr/>
          <p:nvPr userDrawn="1">
            <p:custDataLst>
              <p:tags r:id="rId24"/>
            </p:custDataLst>
          </p:nvPr>
        </p:nvSpPr>
        <p:spPr>
          <a:xfrm rot="21152280">
            <a:off x="3746512" y="4618676"/>
            <a:ext cx="149290" cy="668551"/>
          </a:xfrm>
          <a:prstGeom prst="rect">
            <a:avLst/>
          </a:prstGeom>
          <a:solidFill>
            <a:schemeClr val="accent4">
              <a:lumMod val="50000"/>
              <a:alpha val="57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712" name="矩形 31"/>
          <p:cNvSpPr/>
          <p:nvPr userDrawn="1">
            <p:custDataLst>
              <p:tags r:id="rId25"/>
            </p:custDataLst>
          </p:nvPr>
        </p:nvSpPr>
        <p:spPr>
          <a:xfrm rot="21152280">
            <a:off x="4116626" y="4677771"/>
            <a:ext cx="149290" cy="668551"/>
          </a:xfrm>
          <a:prstGeom prst="rect">
            <a:avLst/>
          </a:prstGeom>
          <a:solidFill>
            <a:schemeClr val="accent4">
              <a:lumMod val="50000"/>
              <a:alpha val="57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165" name="图片 33" descr="图标  描述已自动生成"/>
          <p:cNvPicPr>
            <a:picLocks noChangeAspect="1"/>
          </p:cNvPicPr>
          <p:nvPr userDrawn="1">
            <p:custDataLst>
              <p:tags r:id="rId27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3746500" y="4599940"/>
            <a:ext cx="542290" cy="762000"/>
          </a:xfrm>
          <a:prstGeom prst="rect">
            <a:avLst/>
          </a:prstGeom>
        </p:spPr>
      </p:pic>
      <p:pic>
        <p:nvPicPr>
          <p:cNvPr id="2097167" name="图片 34" descr="图标  描述已自动生成"/>
          <p:cNvPicPr>
            <a:picLocks noChangeAspect="1"/>
          </p:cNvPicPr>
          <p:nvPr userDrawn="1">
            <p:custDataLst>
              <p:tags r:id="rId29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3402330" y="4538980"/>
            <a:ext cx="524510" cy="803275"/>
          </a:xfrm>
          <a:prstGeom prst="rect">
            <a:avLst/>
          </a:prstGeom>
        </p:spPr>
      </p:pic>
      <p:sp>
        <p:nvSpPr>
          <p:cNvPr id="1048714" name="矩形 35"/>
          <p:cNvSpPr/>
          <p:nvPr userDrawn="1">
            <p:custDataLst>
              <p:tags r:id="rId30"/>
            </p:custDataLst>
          </p:nvPr>
        </p:nvSpPr>
        <p:spPr>
          <a:xfrm rot="21152280">
            <a:off x="8419561" y="4851438"/>
            <a:ext cx="274139" cy="499072"/>
          </a:xfrm>
          <a:prstGeom prst="rect">
            <a:avLst/>
          </a:prstGeom>
          <a:solidFill>
            <a:schemeClr val="accent4">
              <a:lumMod val="50000"/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169" name="图片 36" descr="图标  描述已自动生成"/>
          <p:cNvPicPr>
            <a:picLocks noChangeAspect="1"/>
          </p:cNvPicPr>
          <p:nvPr userDrawn="1">
            <p:custDataLst>
              <p:tags r:id="rId32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7459617" y="4690105"/>
            <a:ext cx="1277957" cy="670098"/>
          </a:xfrm>
          <a:prstGeom prst="rect">
            <a:avLst/>
          </a:prstGeom>
        </p:spPr>
      </p:pic>
      <p:sp>
        <p:nvSpPr>
          <p:cNvPr id="1048716" name="任意多边形: 形状 37"/>
          <p:cNvSpPr/>
          <p:nvPr userDrawn="1">
            <p:custDataLst>
              <p:tags r:id="rId33"/>
            </p:custDataLst>
          </p:nvPr>
        </p:nvSpPr>
        <p:spPr>
          <a:xfrm rot="174432">
            <a:off x="10450286" y="1105232"/>
            <a:ext cx="1219200" cy="752595"/>
          </a:xfrm>
          <a:custGeom>
            <a:gdLst>
              <a:gd name="connsiteX0" fmla="*/ 595086 w 1175657"/>
              <a:gd name="connsiteY0" fmla="*/ 0 h 725716"/>
              <a:gd name="connsiteX1" fmla="*/ 679830 w 1175657"/>
              <a:gd name="connsiteY1" fmla="*/ 17109 h 725716"/>
              <a:gd name="connsiteX2" fmla="*/ 728684 w 1175657"/>
              <a:gd name="connsiteY2" fmla="*/ 50048 h 725716"/>
              <a:gd name="connsiteX3" fmla="*/ 774550 w 1175657"/>
              <a:gd name="connsiteY3" fmla="*/ 35810 h 725716"/>
              <a:gd name="connsiteX4" fmla="*/ 841828 w 1175657"/>
              <a:gd name="connsiteY4" fmla="*/ 29028 h 725716"/>
              <a:gd name="connsiteX5" fmla="*/ 1175657 w 1175657"/>
              <a:gd name="connsiteY5" fmla="*/ 362857 h 725716"/>
              <a:gd name="connsiteX6" fmla="*/ 841828 w 1175657"/>
              <a:gd name="connsiteY6" fmla="*/ 696686 h 725716"/>
              <a:gd name="connsiteX7" fmla="*/ 711887 w 1175657"/>
              <a:gd name="connsiteY7" fmla="*/ 670452 h 725716"/>
              <a:gd name="connsiteX8" fmla="*/ 689994 w 1175657"/>
              <a:gd name="connsiteY8" fmla="*/ 658569 h 725716"/>
              <a:gd name="connsiteX9" fmla="*/ 681380 w 1175657"/>
              <a:gd name="connsiteY9" fmla="*/ 664074 h 725716"/>
              <a:gd name="connsiteX10" fmla="*/ 399143 w 1175657"/>
              <a:gd name="connsiteY10" fmla="*/ 725716 h 725716"/>
              <a:gd name="connsiteX11" fmla="*/ 0 w 1175657"/>
              <a:gd name="connsiteY11" fmla="*/ 515258 h 725716"/>
              <a:gd name="connsiteX12" fmla="*/ 192173 w 1175657"/>
              <a:gd name="connsiteY12" fmla="*/ 335269 h 725716"/>
              <a:gd name="connsiteX13" fmla="*/ 214434 w 1175657"/>
              <a:gd name="connsiteY13" fmla="*/ 330660 h 725716"/>
              <a:gd name="connsiteX14" fmla="*/ 214880 w 1175657"/>
              <a:gd name="connsiteY14" fmla="*/ 326237 h 725716"/>
              <a:gd name="connsiteX15" fmla="*/ 384294 w 1175657"/>
              <a:gd name="connsiteY15" fmla="*/ 156823 h 725716"/>
              <a:gd name="connsiteX16" fmla="*/ 387166 w 1175657"/>
              <a:gd name="connsiteY16" fmla="*/ 156534 h 725716"/>
              <a:gd name="connsiteX17" fmla="*/ 394481 w 1175657"/>
              <a:gd name="connsiteY17" fmla="*/ 132970 h 725716"/>
              <a:gd name="connsiteX18" fmla="*/ 595086 w 1175657"/>
              <a:gd name="connsiteY18" fmla="*/ 0 h 7257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5657" h="725716">
                <a:moveTo>
                  <a:pt x="595086" y="0"/>
                </a:moveTo>
                <a:cubicBezTo>
                  <a:pt x="625146" y="0"/>
                  <a:pt x="653783" y="6092"/>
                  <a:pt x="679830" y="17109"/>
                </a:cubicBezTo>
                <a:lnTo>
                  <a:pt x="728684" y="50048"/>
                </a:lnTo>
                <a:lnTo>
                  <a:pt x="774550" y="35810"/>
                </a:lnTo>
                <a:cubicBezTo>
                  <a:pt x="796281" y="31363"/>
                  <a:pt x="818782" y="29028"/>
                  <a:pt x="841828" y="29028"/>
                </a:cubicBezTo>
                <a:cubicBezTo>
                  <a:pt x="1026197" y="29028"/>
                  <a:pt x="1175657" y="178488"/>
                  <a:pt x="1175657" y="362857"/>
                </a:cubicBezTo>
                <a:cubicBezTo>
                  <a:pt x="1175657" y="547226"/>
                  <a:pt x="1026197" y="696686"/>
                  <a:pt x="841828" y="696686"/>
                </a:cubicBezTo>
                <a:cubicBezTo>
                  <a:pt x="795736" y="696686"/>
                  <a:pt x="751825" y="687345"/>
                  <a:pt x="711887" y="670452"/>
                </a:cubicBezTo>
                <a:lnTo>
                  <a:pt x="689994" y="658569"/>
                </a:lnTo>
                <a:lnTo>
                  <a:pt x="681380" y="664074"/>
                </a:lnTo>
                <a:cubicBezTo>
                  <a:pt x="609149" y="702160"/>
                  <a:pt x="509364" y="725716"/>
                  <a:pt x="399143" y="725716"/>
                </a:cubicBezTo>
                <a:cubicBezTo>
                  <a:pt x="178702" y="725716"/>
                  <a:pt x="0" y="631491"/>
                  <a:pt x="0" y="515258"/>
                </a:cubicBezTo>
                <a:cubicBezTo>
                  <a:pt x="0" y="438980"/>
                  <a:pt x="76961" y="372180"/>
                  <a:pt x="192173" y="335269"/>
                </a:cubicBezTo>
                <a:lnTo>
                  <a:pt x="214434" y="330660"/>
                </a:lnTo>
                <a:lnTo>
                  <a:pt x="214880" y="326237"/>
                </a:lnTo>
                <a:cubicBezTo>
                  <a:pt x="232281" y="241201"/>
                  <a:pt x="299258" y="174224"/>
                  <a:pt x="384294" y="156823"/>
                </a:cubicBezTo>
                <a:lnTo>
                  <a:pt x="387166" y="156534"/>
                </a:lnTo>
                <a:lnTo>
                  <a:pt x="394481" y="132970"/>
                </a:lnTo>
                <a:cubicBezTo>
                  <a:pt x="427532" y="54829"/>
                  <a:pt x="504906" y="0"/>
                  <a:pt x="595086" y="0"/>
                </a:cubicBezTo>
                <a:close/>
              </a:path>
            </a:pathLst>
          </a:custGeom>
          <a:solidFill>
            <a:schemeClr val="tx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718" name="椭圆 39"/>
          <p:cNvSpPr/>
          <p:nvPr userDrawn="1">
            <p:custDataLst>
              <p:tags r:id="rId34"/>
            </p:custDataLst>
          </p:nvPr>
        </p:nvSpPr>
        <p:spPr>
          <a:xfrm rot="21442365">
            <a:off x="1388745" y="6376035"/>
            <a:ext cx="808355" cy="198120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720" name="椭圆 40"/>
          <p:cNvSpPr/>
          <p:nvPr userDrawn="1">
            <p:custDataLst>
              <p:tags r:id="rId35"/>
            </p:custDataLst>
          </p:nvPr>
        </p:nvSpPr>
        <p:spPr>
          <a:xfrm>
            <a:off x="318135" y="6453505"/>
            <a:ext cx="933450" cy="136525"/>
          </a:xfrm>
          <a:prstGeom prst="ellipse">
            <a:avLst/>
          </a:prstGeom>
          <a:solidFill>
            <a:schemeClr val="accent4">
              <a:alpha val="4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171" name="图片 43" descr="图标  描述已自动生成"/>
          <p:cNvPicPr>
            <a:picLocks noChangeAspect="1"/>
          </p:cNvPicPr>
          <p:nvPr userDrawn="1">
            <p:custDataLst>
              <p:tags r:id="rId37"/>
            </p:custDataLst>
          </p:nvPr>
        </p:nvPicPr>
        <p:blipFill>
          <a:blip r:embed="rId36"/>
          <a:stretch>
            <a:fillRect/>
          </a:stretch>
        </p:blipFill>
        <p:spPr>
          <a:xfrm>
            <a:off x="506730" y="5739130"/>
            <a:ext cx="483235" cy="389890"/>
          </a:xfrm>
          <a:prstGeom prst="rect">
            <a:avLst/>
          </a:prstGeom>
        </p:spPr>
      </p:pic>
      <p:pic>
        <p:nvPicPr>
          <p:cNvPr id="2097173" name="图片 44" descr="图标  描述已自动生成"/>
          <p:cNvPicPr>
            <a:picLocks noChangeAspect="1"/>
          </p:cNvPicPr>
          <p:nvPr userDrawn="1">
            <p:custDataLst>
              <p:tags r:id="rId39"/>
            </p:custDataLst>
          </p:nvPr>
        </p:nvPicPr>
        <p:blipFill>
          <a:blip r:embed="rId38"/>
          <a:stretch>
            <a:fillRect/>
          </a:stretch>
        </p:blipFill>
        <p:spPr>
          <a:xfrm>
            <a:off x="326390" y="6001385"/>
            <a:ext cx="867410" cy="600075"/>
          </a:xfrm>
          <a:prstGeom prst="rect">
            <a:avLst/>
          </a:prstGeom>
        </p:spPr>
      </p:pic>
      <p:pic>
        <p:nvPicPr>
          <p:cNvPr id="2097175" name="图片 42"/>
          <p:cNvPicPr>
            <a:picLocks noChangeAspect="1"/>
          </p:cNvPicPr>
          <p:nvPr userDrawn="1">
            <p:custDataLst>
              <p:tags r:id="rId41"/>
            </p:custDataLst>
          </p:nvPr>
        </p:nvPicPr>
        <p:blipFill>
          <a:blip r:embed="rId40"/>
          <a:stretch>
            <a:fillRect/>
          </a:stretch>
        </p:blipFill>
        <p:spPr>
          <a:xfrm>
            <a:off x="318770" y="3688080"/>
            <a:ext cx="2344420" cy="2938780"/>
          </a:xfrm>
          <a:prstGeom prst="rect">
            <a:avLst/>
          </a:prstGeom>
        </p:spPr>
      </p:pic>
      <p:sp>
        <p:nvSpPr>
          <p:cNvPr id="1048722" name="标题 1"/>
          <p:cNvSpPr>
            <a:spLocks noGrp="1"/>
          </p:cNvSpPr>
          <p:nvPr>
            <p:ph type="ctrTitle" hasCustomPrompt="1"/>
            <p:custDataLst>
              <p:tags r:id="rId42"/>
            </p:custDataLst>
          </p:nvPr>
        </p:nvSpPr>
        <p:spPr>
          <a:xfrm>
            <a:off x="2201460" y="1563910"/>
            <a:ext cx="7992277" cy="1658260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24" name="副标题 2"/>
          <p:cNvSpPr>
            <a:spLocks noGrp="1"/>
          </p:cNvSpPr>
          <p:nvPr>
            <p:ph type="subTitle" idx="1"/>
            <p:custDataLst>
              <p:tags r:id="rId43"/>
            </p:custDataLst>
          </p:nvPr>
        </p:nvSpPr>
        <p:spPr>
          <a:xfrm>
            <a:off x="2201458" y="3330064"/>
            <a:ext cx="7992277" cy="593901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32" name="文本占位符 23"/>
          <p:cNvSpPr>
            <a:spLocks noGrp="1"/>
          </p:cNvSpPr>
          <p:nvPr>
            <p:ph type="body" sz="quarter" idx="17" hasCustomPrompt="1"/>
            <p:custDataLst>
              <p:tags r:id="rId47"/>
            </p:custDataLst>
          </p:nvPr>
        </p:nvSpPr>
        <p:spPr>
          <a:xfrm>
            <a:off x="5117597" y="4137090"/>
            <a:ext cx="2160000" cy="54773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矩形 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4138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4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1620970"/>
            <a:ext cx="12192000" cy="5237031"/>
          </a:xfrm>
          <a:custGeom>
            <a:gdLst>
              <a:gd name="connsiteX0" fmla="*/ 0 w 12192000"/>
              <a:gd name="connsiteY0" fmla="*/ 0 h 5237031"/>
              <a:gd name="connsiteX1" fmla="*/ 37362 w 12192000"/>
              <a:gd name="connsiteY1" fmla="*/ 2827 h 5237031"/>
              <a:gd name="connsiteX2" fmla="*/ 885772 w 12192000"/>
              <a:gd name="connsiteY2" fmla="*/ 663832 h 5237031"/>
              <a:gd name="connsiteX3" fmla="*/ 912212 w 12192000"/>
              <a:gd name="connsiteY3" fmla="*/ 749008 h 5237031"/>
              <a:gd name="connsiteX4" fmla="*/ 936410 w 12192000"/>
              <a:gd name="connsiteY4" fmla="*/ 742786 h 5237031"/>
              <a:gd name="connsiteX5" fmla="*/ 1095829 w 12192000"/>
              <a:gd name="connsiteY5" fmla="*/ 726715 h 5237031"/>
              <a:gd name="connsiteX6" fmla="*/ 1886858 w 12192000"/>
              <a:gd name="connsiteY6" fmla="*/ 1517744 h 5237031"/>
              <a:gd name="connsiteX7" fmla="*/ 1870788 w 12192000"/>
              <a:gd name="connsiteY7" fmla="*/ 1677164 h 5237031"/>
              <a:gd name="connsiteX8" fmla="*/ 1830164 w 12192000"/>
              <a:gd name="connsiteY8" fmla="*/ 1808030 h 5237031"/>
              <a:gd name="connsiteX9" fmla="*/ 10834746 w 12192000"/>
              <a:gd name="connsiteY9" fmla="*/ 1808030 h 5237031"/>
              <a:gd name="connsiteX10" fmla="*/ 10837381 w 12192000"/>
              <a:gd name="connsiteY10" fmla="*/ 1798278 h 5237031"/>
              <a:gd name="connsiteX11" fmla="*/ 11352726 w 12192000"/>
              <a:gd name="connsiteY11" fmla="*/ 1354135 h 5237031"/>
              <a:gd name="connsiteX12" fmla="*/ 11409558 w 12192000"/>
              <a:gd name="connsiteY12" fmla="*/ 1348406 h 5237031"/>
              <a:gd name="connsiteX13" fmla="*/ 11406297 w 12192000"/>
              <a:gd name="connsiteY13" fmla="*/ 1283820 h 5237031"/>
              <a:gd name="connsiteX14" fmla="*/ 12192000 w 12192000"/>
              <a:gd name="connsiteY14" fmla="*/ 498117 h 5237031"/>
              <a:gd name="connsiteX15" fmla="*/ 12192000 w 12192000"/>
              <a:gd name="connsiteY15" fmla="*/ 5237031 h 5237031"/>
              <a:gd name="connsiteX16" fmla="*/ 0 w 12192000"/>
              <a:gd name="connsiteY16" fmla="*/ 5237031 h 5237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5237031">
                <a:moveTo>
                  <a:pt x="0" y="0"/>
                </a:moveTo>
                <a:lnTo>
                  <a:pt x="37362" y="2827"/>
                </a:lnTo>
                <a:cubicBezTo>
                  <a:pt x="420785" y="61413"/>
                  <a:pt x="739247" y="317407"/>
                  <a:pt x="885772" y="663832"/>
                </a:cubicBezTo>
                <a:lnTo>
                  <a:pt x="912212" y="749008"/>
                </a:lnTo>
                <a:lnTo>
                  <a:pt x="936410" y="742786"/>
                </a:lnTo>
                <a:cubicBezTo>
                  <a:pt x="987904" y="732249"/>
                  <a:pt x="1041220" y="726715"/>
                  <a:pt x="1095829" y="726715"/>
                </a:cubicBezTo>
                <a:cubicBezTo>
                  <a:pt x="1532702" y="726715"/>
                  <a:pt x="1886858" y="1080871"/>
                  <a:pt x="1886858" y="1517744"/>
                </a:cubicBezTo>
                <a:cubicBezTo>
                  <a:pt x="1886858" y="1572353"/>
                  <a:pt x="1881325" y="1625670"/>
                  <a:pt x="1870788" y="1677164"/>
                </a:cubicBezTo>
                <a:lnTo>
                  <a:pt x="1830164" y="1808030"/>
                </a:lnTo>
                <a:lnTo>
                  <a:pt x="10834746" y="1808030"/>
                </a:lnTo>
                <a:lnTo>
                  <a:pt x="10837381" y="1798278"/>
                </a:lnTo>
                <a:cubicBezTo>
                  <a:pt x="10919642" y="1573613"/>
                  <a:pt x="11114004" y="1402985"/>
                  <a:pt x="11352726" y="1354135"/>
                </a:cubicBezTo>
                <a:lnTo>
                  <a:pt x="11409558" y="1348406"/>
                </a:lnTo>
                <a:lnTo>
                  <a:pt x="11406297" y="1283820"/>
                </a:lnTo>
                <a:cubicBezTo>
                  <a:pt x="11406297" y="849888"/>
                  <a:pt x="11758068" y="498117"/>
                  <a:pt x="12192000" y="498117"/>
                </a:cubicBezTo>
                <a:lnTo>
                  <a:pt x="12192000" y="5237031"/>
                </a:lnTo>
                <a:lnTo>
                  <a:pt x="0" y="5237031"/>
                </a:lnTo>
                <a:close/>
              </a:path>
            </a:pathLst>
          </a:custGeom>
          <a:solidFill>
            <a:schemeClr val="tx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748" name="任意多边形: 形状 5"/>
          <p:cNvSpPr/>
          <p:nvPr userDrawn="1">
            <p:custDataLst>
              <p:tags r:id="rId3"/>
            </p:custDataLst>
          </p:nvPr>
        </p:nvSpPr>
        <p:spPr>
          <a:xfrm>
            <a:off x="0" y="2092090"/>
            <a:ext cx="12192000" cy="4765910"/>
          </a:xfrm>
          <a:custGeom>
            <a:gdLst>
              <a:gd name="connsiteX0" fmla="*/ 0 w 12192000"/>
              <a:gd name="connsiteY0" fmla="*/ 0 h 4765910"/>
              <a:gd name="connsiteX1" fmla="*/ 916 w 12192000"/>
              <a:gd name="connsiteY1" fmla="*/ 380 h 4765910"/>
              <a:gd name="connsiteX2" fmla="*/ 686207 w 12192000"/>
              <a:gd name="connsiteY2" fmla="*/ 867660 h 4765910"/>
              <a:gd name="connsiteX3" fmla="*/ 686291 w 12192000"/>
              <a:gd name="connsiteY3" fmla="*/ 868487 h 4765910"/>
              <a:gd name="connsiteX4" fmla="*/ 788637 w 12192000"/>
              <a:gd name="connsiteY4" fmla="*/ 892075 h 4765910"/>
              <a:gd name="connsiteX5" fmla="*/ 1312845 w 12192000"/>
              <a:gd name="connsiteY5" fmla="*/ 1367353 h 4765910"/>
              <a:gd name="connsiteX6" fmla="*/ 1315008 w 12192000"/>
              <a:gd name="connsiteY6" fmla="*/ 1374320 h 4765910"/>
              <a:gd name="connsiteX7" fmla="*/ 1393846 w 12192000"/>
              <a:gd name="connsiteY7" fmla="*/ 1349847 h 4765910"/>
              <a:gd name="connsiteX8" fmla="*/ 1522186 w 12192000"/>
              <a:gd name="connsiteY8" fmla="*/ 1336909 h 4765910"/>
              <a:gd name="connsiteX9" fmla="*/ 2146064 w 12192000"/>
              <a:gd name="connsiteY9" fmla="*/ 1845384 h 4765910"/>
              <a:gd name="connsiteX10" fmla="*/ 2154429 w 12192000"/>
              <a:gd name="connsiteY10" fmla="*/ 1928367 h 4765910"/>
              <a:gd name="connsiteX11" fmla="*/ 10447600 w 12192000"/>
              <a:gd name="connsiteY11" fmla="*/ 1928367 h 4765910"/>
              <a:gd name="connsiteX12" fmla="*/ 10455966 w 12192000"/>
              <a:gd name="connsiteY12" fmla="*/ 1845384 h 4765910"/>
              <a:gd name="connsiteX13" fmla="*/ 11079843 w 12192000"/>
              <a:gd name="connsiteY13" fmla="*/ 1336909 h 4765910"/>
              <a:gd name="connsiteX14" fmla="*/ 11327720 w 12192000"/>
              <a:gd name="connsiteY14" fmla="*/ 1386953 h 4765910"/>
              <a:gd name="connsiteX15" fmla="*/ 11386793 w 12192000"/>
              <a:gd name="connsiteY15" fmla="*/ 1419017 h 4765910"/>
              <a:gd name="connsiteX16" fmla="*/ 11390999 w 12192000"/>
              <a:gd name="connsiteY16" fmla="*/ 1410002 h 4765910"/>
              <a:gd name="connsiteX17" fmla="*/ 11815103 w 12192000"/>
              <a:gd name="connsiteY17" fmla="*/ 1103104 h 4765910"/>
              <a:gd name="connsiteX18" fmla="*/ 11867399 w 12192000"/>
              <a:gd name="connsiteY18" fmla="*/ 1097832 h 4765910"/>
              <a:gd name="connsiteX19" fmla="*/ 11878366 w 12192000"/>
              <a:gd name="connsiteY19" fmla="*/ 989040 h 4765910"/>
              <a:gd name="connsiteX20" fmla="*/ 12185264 w 12192000"/>
              <a:gd name="connsiteY20" fmla="*/ 564936 h 4765910"/>
              <a:gd name="connsiteX21" fmla="*/ 12192000 w 12192000"/>
              <a:gd name="connsiteY21" fmla="*/ 561794 h 4765910"/>
              <a:gd name="connsiteX22" fmla="*/ 12192000 w 12192000"/>
              <a:gd name="connsiteY22" fmla="*/ 2311346 h 4765910"/>
              <a:gd name="connsiteX23" fmla="*/ 12192000 w 12192000"/>
              <a:gd name="connsiteY23" fmla="*/ 4765910 h 4765910"/>
              <a:gd name="connsiteX24" fmla="*/ 0 w 12192000"/>
              <a:gd name="connsiteY24" fmla="*/ 4765910 h 4765910"/>
              <a:gd name="connsiteX25" fmla="*/ 0 w 12192000"/>
              <a:gd name="connsiteY25" fmla="*/ 2333797 h 47659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4765910">
                <a:moveTo>
                  <a:pt x="0" y="0"/>
                </a:moveTo>
                <a:lnTo>
                  <a:pt x="916" y="380"/>
                </a:lnTo>
                <a:cubicBezTo>
                  <a:pt x="348291" y="162574"/>
                  <a:pt x="607350" y="482296"/>
                  <a:pt x="686207" y="867660"/>
                </a:cubicBezTo>
                <a:lnTo>
                  <a:pt x="686291" y="868487"/>
                </a:lnTo>
                <a:lnTo>
                  <a:pt x="788637" y="892075"/>
                </a:lnTo>
                <a:cubicBezTo>
                  <a:pt x="1025367" y="965705"/>
                  <a:pt x="1217204" y="1141232"/>
                  <a:pt x="1312845" y="1367353"/>
                </a:cubicBezTo>
                <a:lnTo>
                  <a:pt x="1315008" y="1374320"/>
                </a:lnTo>
                <a:lnTo>
                  <a:pt x="1393846" y="1349847"/>
                </a:lnTo>
                <a:cubicBezTo>
                  <a:pt x="1435301" y="1341364"/>
                  <a:pt x="1478224" y="1336909"/>
                  <a:pt x="1522186" y="1336909"/>
                </a:cubicBezTo>
                <a:cubicBezTo>
                  <a:pt x="1829926" y="1336909"/>
                  <a:pt x="2086683" y="1555198"/>
                  <a:pt x="2146064" y="1845384"/>
                </a:cubicBezTo>
                <a:lnTo>
                  <a:pt x="2154429" y="1928367"/>
                </a:lnTo>
                <a:lnTo>
                  <a:pt x="10447600" y="1928367"/>
                </a:lnTo>
                <a:lnTo>
                  <a:pt x="10455966" y="1845384"/>
                </a:lnTo>
                <a:cubicBezTo>
                  <a:pt x="10515346" y="1555198"/>
                  <a:pt x="10772103" y="1336909"/>
                  <a:pt x="11079843" y="1336909"/>
                </a:cubicBezTo>
                <a:cubicBezTo>
                  <a:pt x="11167769" y="1336909"/>
                  <a:pt x="11251533" y="1354729"/>
                  <a:pt x="11327720" y="1386953"/>
                </a:cubicBezTo>
                <a:lnTo>
                  <a:pt x="11386793" y="1419017"/>
                </a:lnTo>
                <a:lnTo>
                  <a:pt x="11390999" y="1410002"/>
                </a:lnTo>
                <a:cubicBezTo>
                  <a:pt x="11480455" y="1254430"/>
                  <a:pt x="11633737" y="1140217"/>
                  <a:pt x="11815103" y="1103104"/>
                </a:cubicBezTo>
                <a:lnTo>
                  <a:pt x="11867399" y="1097832"/>
                </a:lnTo>
                <a:lnTo>
                  <a:pt x="11878366" y="989040"/>
                </a:lnTo>
                <a:cubicBezTo>
                  <a:pt x="11915479" y="807674"/>
                  <a:pt x="12029692" y="654393"/>
                  <a:pt x="12185264" y="564936"/>
                </a:cubicBezTo>
                <a:lnTo>
                  <a:pt x="12192000" y="561794"/>
                </a:lnTo>
                <a:lnTo>
                  <a:pt x="12192000" y="2311346"/>
                </a:lnTo>
                <a:lnTo>
                  <a:pt x="12192000" y="4765910"/>
                </a:lnTo>
                <a:lnTo>
                  <a:pt x="0" y="4765910"/>
                </a:lnTo>
                <a:lnTo>
                  <a:pt x="0" y="2333797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750" name="任意多边形: 形状 9"/>
          <p:cNvSpPr/>
          <p:nvPr userDrawn="1">
            <p:custDataLst>
              <p:tags r:id="rId4"/>
            </p:custDataLst>
          </p:nvPr>
        </p:nvSpPr>
        <p:spPr>
          <a:xfrm>
            <a:off x="0" y="5675085"/>
            <a:ext cx="12192000" cy="1182915"/>
          </a:xfrm>
          <a:custGeom>
            <a:gdLst>
              <a:gd name="connsiteX0" fmla="*/ 6059488 w 12192000"/>
              <a:gd name="connsiteY0" fmla="*/ 0 h 1182915"/>
              <a:gd name="connsiteX1" fmla="*/ 12143421 w 12192000"/>
              <a:gd name="connsiteY1" fmla="*/ 483141 h 1182915"/>
              <a:gd name="connsiteX2" fmla="*/ 12192000 w 12192000"/>
              <a:gd name="connsiteY2" fmla="*/ 494458 h 1182915"/>
              <a:gd name="connsiteX3" fmla="*/ 12192000 w 12192000"/>
              <a:gd name="connsiteY3" fmla="*/ 1182915 h 1182915"/>
              <a:gd name="connsiteX4" fmla="*/ 0 w 12192000"/>
              <a:gd name="connsiteY4" fmla="*/ 1182915 h 1182915"/>
              <a:gd name="connsiteX5" fmla="*/ 0 w 12192000"/>
              <a:gd name="connsiteY5" fmla="*/ 478258 h 1182915"/>
              <a:gd name="connsiteX6" fmla="*/ 397924 w 12192000"/>
              <a:gd name="connsiteY6" fmla="*/ 398780 h 1182915"/>
              <a:gd name="connsiteX7" fmla="*/ 6059488 w 12192000"/>
              <a:gd name="connsiteY7" fmla="*/ 0 h 11829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182915">
                <a:moveTo>
                  <a:pt x="6059488" y="0"/>
                </a:moveTo>
                <a:cubicBezTo>
                  <a:pt x="8592049" y="0"/>
                  <a:pt x="10824914" y="191648"/>
                  <a:pt x="12143421" y="483141"/>
                </a:cubicBezTo>
                <a:lnTo>
                  <a:pt x="12192000" y="494458"/>
                </a:lnTo>
                <a:lnTo>
                  <a:pt x="12192000" y="1182915"/>
                </a:lnTo>
                <a:lnTo>
                  <a:pt x="0" y="1182915"/>
                </a:lnTo>
                <a:lnTo>
                  <a:pt x="0" y="478258"/>
                </a:lnTo>
                <a:lnTo>
                  <a:pt x="397924" y="398780"/>
                </a:lnTo>
                <a:cubicBezTo>
                  <a:pt x="1743632" y="155235"/>
                  <a:pt x="3780183" y="0"/>
                  <a:pt x="605948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177" name="图片 10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96931" y="1525480"/>
            <a:ext cx="10998137" cy="4511431"/>
          </a:xfrm>
          <a:prstGeom prst="rect">
            <a:avLst/>
          </a:prstGeom>
        </p:spPr>
      </p:pic>
      <p:sp>
        <p:nvSpPr>
          <p:cNvPr id="1048752" name="矩形: 圆角 11"/>
          <p:cNvSpPr/>
          <p:nvPr userDrawn="1">
            <p:custDataLst>
              <p:tags r:id="rId7"/>
            </p:custDataLst>
          </p:nvPr>
        </p:nvSpPr>
        <p:spPr>
          <a:xfrm>
            <a:off x="838200" y="1758911"/>
            <a:ext cx="10515600" cy="4059956"/>
          </a:xfrm>
          <a:prstGeom prst="roundRect">
            <a:avLst>
              <a:gd name="adj" fmla="val 2413"/>
            </a:avLst>
          </a:prstGeom>
          <a:solidFill>
            <a:schemeClr val="bg2"/>
          </a:solidFill>
          <a:ln>
            <a:noFill/>
          </a:ln>
          <a:effectLst>
            <a:innerShdw dist="127000" dir="13200000">
              <a:schemeClr val="bg2">
                <a:lumMod val="50000"/>
                <a:alpha val="3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54" name="矩形 12"/>
          <p:cNvSpPr/>
          <p:nvPr userDrawn="1">
            <p:custDataLst>
              <p:tags r:id="rId8"/>
            </p:custDataLst>
          </p:nvPr>
        </p:nvSpPr>
        <p:spPr>
          <a:xfrm rot="21152280">
            <a:off x="9798418" y="5635210"/>
            <a:ext cx="274139" cy="499072"/>
          </a:xfrm>
          <a:prstGeom prst="rect">
            <a:avLst/>
          </a:prstGeom>
          <a:solidFill>
            <a:schemeClr val="accent4">
              <a:lumMod val="50000"/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179" name="图片 13" descr="图标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9273903" y="5473877"/>
            <a:ext cx="1277957" cy="670098"/>
          </a:xfrm>
          <a:prstGeom prst="rect">
            <a:avLst/>
          </a:prstGeom>
        </p:spPr>
      </p:pic>
      <p:sp>
        <p:nvSpPr>
          <p:cNvPr id="1048756" name="矩形: 圆角 15"/>
          <p:cNvSpPr/>
          <p:nvPr userDrawn="1">
            <p:custDataLst>
              <p:tags r:id="rId11"/>
            </p:custDataLst>
          </p:nvPr>
        </p:nvSpPr>
        <p:spPr>
          <a:xfrm>
            <a:off x="384810" y="6009005"/>
            <a:ext cx="11423015" cy="522605"/>
          </a:xfrm>
          <a:prstGeom prst="roundRect">
            <a:avLst>
              <a:gd name="adj" fmla="val 16667"/>
            </a:avLst>
          </a:prstGeom>
          <a:solidFill>
            <a:schemeClr val="accent4">
              <a:lumMod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758" name="任意多边形: 形状 16"/>
          <p:cNvSpPr/>
          <p:nvPr userDrawn="1">
            <p:custDataLst>
              <p:tags r:id="rId12"/>
            </p:custDataLst>
          </p:nvPr>
        </p:nvSpPr>
        <p:spPr>
          <a:xfrm>
            <a:off x="384810" y="6009005"/>
            <a:ext cx="7721600" cy="362585"/>
          </a:xfrm>
          <a:custGeom>
            <a:gdLst>
              <a:gd name="connsiteX0" fmla="*/ 87087 w 7721827"/>
              <a:gd name="connsiteY0" fmla="*/ 0 h 362857"/>
              <a:gd name="connsiteX1" fmla="*/ 7721827 w 7721827"/>
              <a:gd name="connsiteY1" fmla="*/ 0 h 362857"/>
              <a:gd name="connsiteX2" fmla="*/ 7358970 w 7721827"/>
              <a:gd name="connsiteY2" fmla="*/ 362857 h 362857"/>
              <a:gd name="connsiteX3" fmla="*/ 0 w 7721827"/>
              <a:gd name="connsiteY3" fmla="*/ 362857 h 362857"/>
              <a:gd name="connsiteX4" fmla="*/ 0 w 7721827"/>
              <a:gd name="connsiteY4" fmla="*/ 87087 h 362857"/>
              <a:gd name="connsiteX5" fmla="*/ 87087 w 7721827"/>
              <a:gd name="connsiteY5" fmla="*/ 0 h 3628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21827" h="362857">
                <a:moveTo>
                  <a:pt x="87087" y="0"/>
                </a:moveTo>
                <a:lnTo>
                  <a:pt x="7721827" y="0"/>
                </a:lnTo>
                <a:cubicBezTo>
                  <a:pt x="7721827" y="200400"/>
                  <a:pt x="7559370" y="362857"/>
                  <a:pt x="7358970" y="362857"/>
                </a:cubicBezTo>
                <a:lnTo>
                  <a:pt x="0" y="362857"/>
                </a:lnTo>
                <a:lnTo>
                  <a:pt x="0" y="87087"/>
                </a:lnTo>
                <a:cubicBezTo>
                  <a:pt x="0" y="38990"/>
                  <a:pt x="38990" y="0"/>
                  <a:pt x="87087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181" name="图片 17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67670" y="5308191"/>
            <a:ext cx="908383" cy="823031"/>
          </a:xfrm>
          <a:prstGeom prst="rect">
            <a:avLst/>
          </a:prstGeom>
        </p:spPr>
      </p:pic>
      <p:pic>
        <p:nvPicPr>
          <p:cNvPr id="2097183" name="图片 1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442" y="-19"/>
            <a:ext cx="5608806" cy="2024047"/>
          </a:xfrm>
          <a:prstGeom prst="rect">
            <a:avLst/>
          </a:prstGeom>
        </p:spPr>
      </p:pic>
      <p:pic>
        <p:nvPicPr>
          <p:cNvPr id="2097185" name="图片 19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6582752" y="-19"/>
            <a:ext cx="5608806" cy="2024047"/>
          </a:xfrm>
          <a:prstGeom prst="rect">
            <a:avLst/>
          </a:prstGeom>
        </p:spPr>
      </p:pic>
      <p:sp>
        <p:nvSpPr>
          <p:cNvPr id="1048760" name="标题 1"/>
          <p:cNvSpPr>
            <a:spLocks noGrp="1"/>
          </p:cNvSpPr>
          <p:nvPr>
            <p:ph type="title" hasCustomPrompt="1"/>
            <p:custDataLst>
              <p:tags r:id="rId19"/>
            </p:custDataLst>
          </p:nvPr>
        </p:nvSpPr>
        <p:spPr>
          <a:xfrm>
            <a:off x="4655999" y="239679"/>
            <a:ext cx="2880000" cy="1081088"/>
          </a:xfrm>
          <a:effectLst>
            <a:outerShdw blurRad="50800" dist="50800" dir="5400000" algn="ctr" rotWithShape="0">
              <a:schemeClr val="bg1">
                <a:alpha val="44000"/>
              </a:schemeClr>
            </a:outerShdw>
          </a:effectLst>
        </p:spPr>
        <p:txBody>
          <a:bodyPr anchor="ctr">
            <a:normAutofit/>
          </a:bodyPr>
          <a:lstStyle>
            <a:lvl1pPr algn="ctr">
              <a:defRPr sz="6000"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1">
                      <a:lumMod val="50000"/>
                      <a:alpha val="0"/>
                    </a:schemeClr>
                  </a:outerShdw>
                </a:effectLst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矩形 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4138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70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0" y="1620970"/>
            <a:ext cx="12192000" cy="5237031"/>
          </a:xfrm>
          <a:custGeom>
            <a:gdLst>
              <a:gd name="connsiteX0" fmla="*/ 0 w 12192000"/>
              <a:gd name="connsiteY0" fmla="*/ 0 h 5237031"/>
              <a:gd name="connsiteX1" fmla="*/ 37362 w 12192000"/>
              <a:gd name="connsiteY1" fmla="*/ 2827 h 5237031"/>
              <a:gd name="connsiteX2" fmla="*/ 885772 w 12192000"/>
              <a:gd name="connsiteY2" fmla="*/ 663832 h 5237031"/>
              <a:gd name="connsiteX3" fmla="*/ 912212 w 12192000"/>
              <a:gd name="connsiteY3" fmla="*/ 749008 h 5237031"/>
              <a:gd name="connsiteX4" fmla="*/ 936410 w 12192000"/>
              <a:gd name="connsiteY4" fmla="*/ 742786 h 5237031"/>
              <a:gd name="connsiteX5" fmla="*/ 1095829 w 12192000"/>
              <a:gd name="connsiteY5" fmla="*/ 726715 h 5237031"/>
              <a:gd name="connsiteX6" fmla="*/ 1886858 w 12192000"/>
              <a:gd name="connsiteY6" fmla="*/ 1517744 h 5237031"/>
              <a:gd name="connsiteX7" fmla="*/ 1870788 w 12192000"/>
              <a:gd name="connsiteY7" fmla="*/ 1677164 h 5237031"/>
              <a:gd name="connsiteX8" fmla="*/ 1830164 w 12192000"/>
              <a:gd name="connsiteY8" fmla="*/ 1808030 h 5237031"/>
              <a:gd name="connsiteX9" fmla="*/ 10834746 w 12192000"/>
              <a:gd name="connsiteY9" fmla="*/ 1808030 h 5237031"/>
              <a:gd name="connsiteX10" fmla="*/ 10837381 w 12192000"/>
              <a:gd name="connsiteY10" fmla="*/ 1798278 h 5237031"/>
              <a:gd name="connsiteX11" fmla="*/ 11352726 w 12192000"/>
              <a:gd name="connsiteY11" fmla="*/ 1354135 h 5237031"/>
              <a:gd name="connsiteX12" fmla="*/ 11409558 w 12192000"/>
              <a:gd name="connsiteY12" fmla="*/ 1348406 h 5237031"/>
              <a:gd name="connsiteX13" fmla="*/ 11406297 w 12192000"/>
              <a:gd name="connsiteY13" fmla="*/ 1283820 h 5237031"/>
              <a:gd name="connsiteX14" fmla="*/ 12192000 w 12192000"/>
              <a:gd name="connsiteY14" fmla="*/ 498117 h 5237031"/>
              <a:gd name="connsiteX15" fmla="*/ 12192000 w 12192000"/>
              <a:gd name="connsiteY15" fmla="*/ 5237031 h 5237031"/>
              <a:gd name="connsiteX16" fmla="*/ 0 w 12192000"/>
              <a:gd name="connsiteY16" fmla="*/ 5237031 h 5237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5237031">
                <a:moveTo>
                  <a:pt x="0" y="0"/>
                </a:moveTo>
                <a:lnTo>
                  <a:pt x="37362" y="2827"/>
                </a:lnTo>
                <a:cubicBezTo>
                  <a:pt x="420785" y="61413"/>
                  <a:pt x="739247" y="317407"/>
                  <a:pt x="885772" y="663832"/>
                </a:cubicBezTo>
                <a:lnTo>
                  <a:pt x="912212" y="749008"/>
                </a:lnTo>
                <a:lnTo>
                  <a:pt x="936410" y="742786"/>
                </a:lnTo>
                <a:cubicBezTo>
                  <a:pt x="987904" y="732249"/>
                  <a:pt x="1041220" y="726715"/>
                  <a:pt x="1095829" y="726715"/>
                </a:cubicBezTo>
                <a:cubicBezTo>
                  <a:pt x="1532702" y="726715"/>
                  <a:pt x="1886858" y="1080871"/>
                  <a:pt x="1886858" y="1517744"/>
                </a:cubicBezTo>
                <a:cubicBezTo>
                  <a:pt x="1886858" y="1572353"/>
                  <a:pt x="1881325" y="1625670"/>
                  <a:pt x="1870788" y="1677164"/>
                </a:cubicBezTo>
                <a:lnTo>
                  <a:pt x="1830164" y="1808030"/>
                </a:lnTo>
                <a:lnTo>
                  <a:pt x="10834746" y="1808030"/>
                </a:lnTo>
                <a:lnTo>
                  <a:pt x="10837381" y="1798278"/>
                </a:lnTo>
                <a:cubicBezTo>
                  <a:pt x="10919642" y="1573613"/>
                  <a:pt x="11114004" y="1402985"/>
                  <a:pt x="11352726" y="1354135"/>
                </a:cubicBezTo>
                <a:lnTo>
                  <a:pt x="11409558" y="1348406"/>
                </a:lnTo>
                <a:lnTo>
                  <a:pt x="11406297" y="1283820"/>
                </a:lnTo>
                <a:cubicBezTo>
                  <a:pt x="11406297" y="849888"/>
                  <a:pt x="11758068" y="498117"/>
                  <a:pt x="12192000" y="498117"/>
                </a:cubicBezTo>
                <a:lnTo>
                  <a:pt x="12192000" y="5237031"/>
                </a:lnTo>
                <a:lnTo>
                  <a:pt x="0" y="5237031"/>
                </a:lnTo>
                <a:close/>
              </a:path>
            </a:pathLst>
          </a:custGeom>
          <a:solidFill>
            <a:schemeClr val="tx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1048772" name="任意多边形: 形状 9"/>
          <p:cNvSpPr/>
          <p:nvPr userDrawn="1">
            <p:custDataLst>
              <p:tags r:id="rId3"/>
            </p:custDataLst>
          </p:nvPr>
        </p:nvSpPr>
        <p:spPr>
          <a:xfrm>
            <a:off x="0" y="2092090"/>
            <a:ext cx="12192000" cy="4765910"/>
          </a:xfrm>
          <a:custGeom>
            <a:gdLst>
              <a:gd name="connsiteX0" fmla="*/ 0 w 12192000"/>
              <a:gd name="connsiteY0" fmla="*/ 0 h 4765910"/>
              <a:gd name="connsiteX1" fmla="*/ 916 w 12192000"/>
              <a:gd name="connsiteY1" fmla="*/ 380 h 4765910"/>
              <a:gd name="connsiteX2" fmla="*/ 686207 w 12192000"/>
              <a:gd name="connsiteY2" fmla="*/ 867660 h 4765910"/>
              <a:gd name="connsiteX3" fmla="*/ 686291 w 12192000"/>
              <a:gd name="connsiteY3" fmla="*/ 868487 h 4765910"/>
              <a:gd name="connsiteX4" fmla="*/ 788637 w 12192000"/>
              <a:gd name="connsiteY4" fmla="*/ 892075 h 4765910"/>
              <a:gd name="connsiteX5" fmla="*/ 1312845 w 12192000"/>
              <a:gd name="connsiteY5" fmla="*/ 1367353 h 4765910"/>
              <a:gd name="connsiteX6" fmla="*/ 1315008 w 12192000"/>
              <a:gd name="connsiteY6" fmla="*/ 1374320 h 4765910"/>
              <a:gd name="connsiteX7" fmla="*/ 1393846 w 12192000"/>
              <a:gd name="connsiteY7" fmla="*/ 1349847 h 4765910"/>
              <a:gd name="connsiteX8" fmla="*/ 1522186 w 12192000"/>
              <a:gd name="connsiteY8" fmla="*/ 1336909 h 4765910"/>
              <a:gd name="connsiteX9" fmla="*/ 2146064 w 12192000"/>
              <a:gd name="connsiteY9" fmla="*/ 1845384 h 4765910"/>
              <a:gd name="connsiteX10" fmla="*/ 2154429 w 12192000"/>
              <a:gd name="connsiteY10" fmla="*/ 1928367 h 4765910"/>
              <a:gd name="connsiteX11" fmla="*/ 10447600 w 12192000"/>
              <a:gd name="connsiteY11" fmla="*/ 1928367 h 4765910"/>
              <a:gd name="connsiteX12" fmla="*/ 10455966 w 12192000"/>
              <a:gd name="connsiteY12" fmla="*/ 1845384 h 4765910"/>
              <a:gd name="connsiteX13" fmla="*/ 11079843 w 12192000"/>
              <a:gd name="connsiteY13" fmla="*/ 1336909 h 4765910"/>
              <a:gd name="connsiteX14" fmla="*/ 11327720 w 12192000"/>
              <a:gd name="connsiteY14" fmla="*/ 1386953 h 4765910"/>
              <a:gd name="connsiteX15" fmla="*/ 11386793 w 12192000"/>
              <a:gd name="connsiteY15" fmla="*/ 1419017 h 4765910"/>
              <a:gd name="connsiteX16" fmla="*/ 11390999 w 12192000"/>
              <a:gd name="connsiteY16" fmla="*/ 1410002 h 4765910"/>
              <a:gd name="connsiteX17" fmla="*/ 11815103 w 12192000"/>
              <a:gd name="connsiteY17" fmla="*/ 1103104 h 4765910"/>
              <a:gd name="connsiteX18" fmla="*/ 11867399 w 12192000"/>
              <a:gd name="connsiteY18" fmla="*/ 1097832 h 4765910"/>
              <a:gd name="connsiteX19" fmla="*/ 11878366 w 12192000"/>
              <a:gd name="connsiteY19" fmla="*/ 989040 h 4765910"/>
              <a:gd name="connsiteX20" fmla="*/ 12185264 w 12192000"/>
              <a:gd name="connsiteY20" fmla="*/ 564936 h 4765910"/>
              <a:gd name="connsiteX21" fmla="*/ 12192000 w 12192000"/>
              <a:gd name="connsiteY21" fmla="*/ 561794 h 4765910"/>
              <a:gd name="connsiteX22" fmla="*/ 12192000 w 12192000"/>
              <a:gd name="connsiteY22" fmla="*/ 2311346 h 4765910"/>
              <a:gd name="connsiteX23" fmla="*/ 12192000 w 12192000"/>
              <a:gd name="connsiteY23" fmla="*/ 4765910 h 4765910"/>
              <a:gd name="connsiteX24" fmla="*/ 0 w 12192000"/>
              <a:gd name="connsiteY24" fmla="*/ 4765910 h 4765910"/>
              <a:gd name="connsiteX25" fmla="*/ 0 w 12192000"/>
              <a:gd name="connsiteY25" fmla="*/ 2333797 h 47659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4765910">
                <a:moveTo>
                  <a:pt x="0" y="0"/>
                </a:moveTo>
                <a:lnTo>
                  <a:pt x="916" y="380"/>
                </a:lnTo>
                <a:cubicBezTo>
                  <a:pt x="348291" y="162574"/>
                  <a:pt x="607350" y="482296"/>
                  <a:pt x="686207" y="867660"/>
                </a:cubicBezTo>
                <a:lnTo>
                  <a:pt x="686291" y="868487"/>
                </a:lnTo>
                <a:lnTo>
                  <a:pt x="788637" y="892075"/>
                </a:lnTo>
                <a:cubicBezTo>
                  <a:pt x="1025367" y="965705"/>
                  <a:pt x="1217204" y="1141232"/>
                  <a:pt x="1312845" y="1367353"/>
                </a:cubicBezTo>
                <a:lnTo>
                  <a:pt x="1315008" y="1374320"/>
                </a:lnTo>
                <a:lnTo>
                  <a:pt x="1393846" y="1349847"/>
                </a:lnTo>
                <a:cubicBezTo>
                  <a:pt x="1435301" y="1341364"/>
                  <a:pt x="1478224" y="1336909"/>
                  <a:pt x="1522186" y="1336909"/>
                </a:cubicBezTo>
                <a:cubicBezTo>
                  <a:pt x="1829926" y="1336909"/>
                  <a:pt x="2086683" y="1555198"/>
                  <a:pt x="2146064" y="1845384"/>
                </a:cubicBezTo>
                <a:lnTo>
                  <a:pt x="2154429" y="1928367"/>
                </a:lnTo>
                <a:lnTo>
                  <a:pt x="10447600" y="1928367"/>
                </a:lnTo>
                <a:lnTo>
                  <a:pt x="10455966" y="1845384"/>
                </a:lnTo>
                <a:cubicBezTo>
                  <a:pt x="10515346" y="1555198"/>
                  <a:pt x="10772103" y="1336909"/>
                  <a:pt x="11079843" y="1336909"/>
                </a:cubicBezTo>
                <a:cubicBezTo>
                  <a:pt x="11167769" y="1336909"/>
                  <a:pt x="11251533" y="1354729"/>
                  <a:pt x="11327720" y="1386953"/>
                </a:cubicBezTo>
                <a:lnTo>
                  <a:pt x="11386793" y="1419017"/>
                </a:lnTo>
                <a:lnTo>
                  <a:pt x="11390999" y="1410002"/>
                </a:lnTo>
                <a:cubicBezTo>
                  <a:pt x="11480455" y="1254430"/>
                  <a:pt x="11633737" y="1140217"/>
                  <a:pt x="11815103" y="1103104"/>
                </a:cubicBezTo>
                <a:lnTo>
                  <a:pt x="11867399" y="1097832"/>
                </a:lnTo>
                <a:lnTo>
                  <a:pt x="11878366" y="989040"/>
                </a:lnTo>
                <a:cubicBezTo>
                  <a:pt x="11915479" y="807674"/>
                  <a:pt x="12029692" y="654393"/>
                  <a:pt x="12185264" y="564936"/>
                </a:cubicBezTo>
                <a:lnTo>
                  <a:pt x="12192000" y="561794"/>
                </a:lnTo>
                <a:lnTo>
                  <a:pt x="12192000" y="2311346"/>
                </a:lnTo>
                <a:lnTo>
                  <a:pt x="12192000" y="4765910"/>
                </a:lnTo>
                <a:lnTo>
                  <a:pt x="0" y="4765910"/>
                </a:lnTo>
                <a:lnTo>
                  <a:pt x="0" y="2333797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1048774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0" y="5675085"/>
            <a:ext cx="12192000" cy="1182915"/>
          </a:xfrm>
          <a:custGeom>
            <a:gdLst>
              <a:gd name="connsiteX0" fmla="*/ 6059488 w 12192000"/>
              <a:gd name="connsiteY0" fmla="*/ 0 h 1182915"/>
              <a:gd name="connsiteX1" fmla="*/ 12143421 w 12192000"/>
              <a:gd name="connsiteY1" fmla="*/ 483141 h 1182915"/>
              <a:gd name="connsiteX2" fmla="*/ 12192000 w 12192000"/>
              <a:gd name="connsiteY2" fmla="*/ 494458 h 1182915"/>
              <a:gd name="connsiteX3" fmla="*/ 12192000 w 12192000"/>
              <a:gd name="connsiteY3" fmla="*/ 1182915 h 1182915"/>
              <a:gd name="connsiteX4" fmla="*/ 0 w 12192000"/>
              <a:gd name="connsiteY4" fmla="*/ 1182915 h 1182915"/>
              <a:gd name="connsiteX5" fmla="*/ 0 w 12192000"/>
              <a:gd name="connsiteY5" fmla="*/ 478258 h 1182915"/>
              <a:gd name="connsiteX6" fmla="*/ 397924 w 12192000"/>
              <a:gd name="connsiteY6" fmla="*/ 398780 h 1182915"/>
              <a:gd name="connsiteX7" fmla="*/ 6059488 w 12192000"/>
              <a:gd name="connsiteY7" fmla="*/ 0 h 11829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182915">
                <a:moveTo>
                  <a:pt x="6059488" y="0"/>
                </a:moveTo>
                <a:cubicBezTo>
                  <a:pt x="8592049" y="0"/>
                  <a:pt x="10824914" y="191648"/>
                  <a:pt x="12143421" y="483141"/>
                </a:cubicBezTo>
                <a:lnTo>
                  <a:pt x="12192000" y="494458"/>
                </a:lnTo>
                <a:lnTo>
                  <a:pt x="12192000" y="1182915"/>
                </a:lnTo>
                <a:lnTo>
                  <a:pt x="0" y="1182915"/>
                </a:lnTo>
                <a:lnTo>
                  <a:pt x="0" y="478258"/>
                </a:lnTo>
                <a:lnTo>
                  <a:pt x="397924" y="398780"/>
                </a:lnTo>
                <a:cubicBezTo>
                  <a:pt x="1743632" y="155235"/>
                  <a:pt x="3780183" y="0"/>
                  <a:pt x="605948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187" name="图片 11" descr="卡通人物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26768" y="510777"/>
            <a:ext cx="7566969" cy="6066044"/>
          </a:xfrm>
          <a:prstGeom prst="rect">
            <a:avLst/>
          </a:prstGeom>
        </p:spPr>
      </p:pic>
      <p:sp>
        <p:nvSpPr>
          <p:cNvPr id="1048776" name="矩形: 圆角 13"/>
          <p:cNvSpPr/>
          <p:nvPr userDrawn="1">
            <p:custDataLst>
              <p:tags r:id="rId7"/>
            </p:custDataLst>
          </p:nvPr>
        </p:nvSpPr>
        <p:spPr>
          <a:xfrm>
            <a:off x="1102360" y="1146175"/>
            <a:ext cx="10068560" cy="4099560"/>
          </a:xfrm>
          <a:prstGeom prst="roundRect">
            <a:avLst>
              <a:gd name="adj" fmla="val 4352"/>
            </a:avLst>
          </a:prstGeom>
          <a:solidFill>
            <a:schemeClr val="accent4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1048778" name="矩形: 圆角 14"/>
          <p:cNvSpPr/>
          <p:nvPr userDrawn="1">
            <p:custDataLst>
              <p:tags r:id="rId8"/>
            </p:custDataLst>
          </p:nvPr>
        </p:nvSpPr>
        <p:spPr>
          <a:xfrm>
            <a:off x="1297305" y="1341120"/>
            <a:ext cx="9678035" cy="3709035"/>
          </a:xfrm>
          <a:prstGeom prst="roundRect">
            <a:avLst>
              <a:gd name="adj" fmla="val 3521"/>
            </a:avLst>
          </a:prstGeom>
          <a:solidFill>
            <a:schemeClr val="accent1">
              <a:lumMod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1048780" name="任意多边形: 形状 15"/>
          <p:cNvSpPr/>
          <p:nvPr userDrawn="1">
            <p:custDataLst>
              <p:tags r:id="rId9"/>
            </p:custDataLst>
          </p:nvPr>
        </p:nvSpPr>
        <p:spPr>
          <a:xfrm>
            <a:off x="1310640" y="1345565"/>
            <a:ext cx="9664700" cy="3704590"/>
          </a:xfrm>
          <a:custGeom>
            <a:gdLst>
              <a:gd name="connsiteX0" fmla="*/ 9555137 w 9664886"/>
              <a:gd name="connsiteY0" fmla="*/ 0 h 3704763"/>
              <a:gd name="connsiteX1" fmla="*/ 9585126 w 9664886"/>
              <a:gd name="connsiteY1" fmla="*/ 6055 h 3704763"/>
              <a:gd name="connsiteX2" fmla="*/ 9664886 w 9664886"/>
              <a:gd name="connsiteY2" fmla="*/ 126385 h 3704763"/>
              <a:gd name="connsiteX3" fmla="*/ 9664886 w 9664886"/>
              <a:gd name="connsiteY3" fmla="*/ 3574170 h 3704763"/>
              <a:gd name="connsiteX4" fmla="*/ 9534293 w 9664886"/>
              <a:gd name="connsiteY4" fmla="*/ 3704763 h 3704763"/>
              <a:gd name="connsiteX5" fmla="*/ 117223 w 9664886"/>
              <a:gd name="connsiteY5" fmla="*/ 3704763 h 3704763"/>
              <a:gd name="connsiteX6" fmla="*/ 24880 w 9664886"/>
              <a:gd name="connsiteY6" fmla="*/ 3666513 h 3704763"/>
              <a:gd name="connsiteX7" fmla="*/ 0 w 9664886"/>
              <a:gd name="connsiteY7" fmla="*/ 3629611 h 3704763"/>
              <a:gd name="connsiteX8" fmla="*/ 58549 w 9664886"/>
              <a:gd name="connsiteY8" fmla="*/ 208578 h 3704763"/>
              <a:gd name="connsiteX9" fmla="*/ 189142 w 9664886"/>
              <a:gd name="connsiteY9" fmla="*/ 77985 h 37047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64886" h="3704763">
                <a:moveTo>
                  <a:pt x="9555137" y="0"/>
                </a:moveTo>
                <a:lnTo>
                  <a:pt x="9585126" y="6055"/>
                </a:lnTo>
                <a:cubicBezTo>
                  <a:pt x="9631998" y="25880"/>
                  <a:pt x="9664886" y="72292"/>
                  <a:pt x="9664886" y="126385"/>
                </a:cubicBezTo>
                <a:lnTo>
                  <a:pt x="9664886" y="3574170"/>
                </a:lnTo>
                <a:cubicBezTo>
                  <a:pt x="9664886" y="3646295"/>
                  <a:pt x="9606418" y="3704763"/>
                  <a:pt x="9534293" y="3704763"/>
                </a:cubicBezTo>
                <a:lnTo>
                  <a:pt x="117223" y="3704763"/>
                </a:lnTo>
                <a:cubicBezTo>
                  <a:pt x="81161" y="3704763"/>
                  <a:pt x="48512" y="3690146"/>
                  <a:pt x="24880" y="3666513"/>
                </a:cubicBezTo>
                <a:lnTo>
                  <a:pt x="0" y="3629611"/>
                </a:lnTo>
                <a:lnTo>
                  <a:pt x="58549" y="208578"/>
                </a:lnTo>
                <a:cubicBezTo>
                  <a:pt x="58549" y="136453"/>
                  <a:pt x="117017" y="77985"/>
                  <a:pt x="189142" y="77985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1048782" name="矩形: 圆角 16"/>
          <p:cNvSpPr/>
          <p:nvPr userDrawn="1">
            <p:custDataLst>
              <p:tags r:id="rId10"/>
            </p:custDataLst>
          </p:nvPr>
        </p:nvSpPr>
        <p:spPr>
          <a:xfrm>
            <a:off x="1310847" y="1324772"/>
            <a:ext cx="9664886" cy="3708971"/>
          </a:xfrm>
          <a:prstGeom prst="roundRect">
            <a:avLst>
              <a:gd name="adj" fmla="val 2413"/>
            </a:avLst>
          </a:prstGeom>
          <a:solidFill>
            <a:schemeClr val="bg2"/>
          </a:solidFill>
          <a:ln>
            <a:noFill/>
          </a:ln>
          <a:effectLst>
            <a:innerShdw dist="127000" dir="13200000">
              <a:schemeClr val="bg2">
                <a:lumMod val="50000"/>
                <a:alpha val="3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89" name="图片 17" descr="图片包含 游戏机, 灯  描述已自动生成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1"/>
          <a:srcRect l="299" t="1365" r="53690" b="74190"/>
          <a:stretch>
            <a:fillRect/>
          </a:stretch>
        </p:blipFill>
        <p:spPr>
          <a:xfrm>
            <a:off x="0" y="0"/>
            <a:ext cx="5609690" cy="2024009"/>
          </a:xfrm>
          <a:custGeom>
            <a:gdLst>
              <a:gd name="connsiteX0" fmla="*/ 0 w 12155488"/>
              <a:gd name="connsiteY0" fmla="*/ 0 h 6744984"/>
              <a:gd name="connsiteX1" fmla="*/ 12155488 w 12155488"/>
              <a:gd name="connsiteY1" fmla="*/ 0 h 6744984"/>
              <a:gd name="connsiteX2" fmla="*/ 12155488 w 12155488"/>
              <a:gd name="connsiteY2" fmla="*/ 6744984 h 6744984"/>
              <a:gd name="connsiteX3" fmla="*/ 0 w 12155488"/>
              <a:gd name="connsiteY3" fmla="*/ 6744984 h 6744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5488" h="6744984">
                <a:moveTo>
                  <a:pt x="0" y="0"/>
                </a:moveTo>
                <a:lnTo>
                  <a:pt x="12155488" y="0"/>
                </a:lnTo>
                <a:lnTo>
                  <a:pt x="12155488" y="6744984"/>
                </a:lnTo>
                <a:lnTo>
                  <a:pt x="0" y="6744984"/>
                </a:lnTo>
                <a:close/>
              </a:path>
            </a:pathLst>
          </a:custGeom>
          <a:noFill/>
        </p:spPr>
      </p:pic>
      <p:pic>
        <p:nvPicPr>
          <p:cNvPr id="2097191" name="图片 18" descr="图片包含 游戏机, 灯  描述已自动生成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1"/>
          <a:srcRect l="299" t="1365" r="53690" b="74190"/>
          <a:stretch>
            <a:fillRect/>
          </a:stretch>
        </p:blipFill>
        <p:spPr>
          <a:xfrm flipH="1">
            <a:off x="6582310" y="0"/>
            <a:ext cx="5609690" cy="2024009"/>
          </a:xfrm>
          <a:custGeom>
            <a:gdLst>
              <a:gd name="connsiteX0" fmla="*/ 0 w 12155488"/>
              <a:gd name="connsiteY0" fmla="*/ 0 h 6744984"/>
              <a:gd name="connsiteX1" fmla="*/ 12155488 w 12155488"/>
              <a:gd name="connsiteY1" fmla="*/ 0 h 6744984"/>
              <a:gd name="connsiteX2" fmla="*/ 12155488 w 12155488"/>
              <a:gd name="connsiteY2" fmla="*/ 6744984 h 6744984"/>
              <a:gd name="connsiteX3" fmla="*/ 0 w 12155488"/>
              <a:gd name="connsiteY3" fmla="*/ 6744984 h 6744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5488" h="6744984">
                <a:moveTo>
                  <a:pt x="0" y="0"/>
                </a:moveTo>
                <a:lnTo>
                  <a:pt x="12155488" y="0"/>
                </a:lnTo>
                <a:lnTo>
                  <a:pt x="12155488" y="6744984"/>
                </a:lnTo>
                <a:lnTo>
                  <a:pt x="0" y="6744984"/>
                </a:lnTo>
                <a:close/>
              </a:path>
            </a:pathLst>
          </a:custGeom>
          <a:noFill/>
        </p:spPr>
      </p:pic>
      <p:sp>
        <p:nvSpPr>
          <p:cNvPr id="1048784" name="椭圆 20"/>
          <p:cNvSpPr/>
          <p:nvPr userDrawn="1">
            <p:custDataLst>
              <p:tags r:id="rId14"/>
            </p:custDataLst>
          </p:nvPr>
        </p:nvSpPr>
        <p:spPr>
          <a:xfrm>
            <a:off x="465455" y="6363970"/>
            <a:ext cx="2762250" cy="297180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pic>
        <p:nvPicPr>
          <p:cNvPr id="2097193" name="图片 21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70585" y="4065905"/>
            <a:ext cx="2192655" cy="2517775"/>
          </a:xfrm>
          <a:prstGeom prst="rect">
            <a:avLst/>
          </a:prstGeom>
        </p:spPr>
      </p:pic>
      <p:sp>
        <p:nvSpPr>
          <p:cNvPr id="1048786" name="任意多边形: 形状 22"/>
          <p:cNvSpPr/>
          <p:nvPr userDrawn="1">
            <p:custDataLst>
              <p:tags r:id="rId17"/>
            </p:custDataLst>
          </p:nvPr>
        </p:nvSpPr>
        <p:spPr>
          <a:xfrm rot="174432">
            <a:off x="10450286" y="1105232"/>
            <a:ext cx="1219200" cy="752595"/>
          </a:xfrm>
          <a:custGeom>
            <a:gdLst>
              <a:gd name="connsiteX0" fmla="*/ 595086 w 1175657"/>
              <a:gd name="connsiteY0" fmla="*/ 0 h 725716"/>
              <a:gd name="connsiteX1" fmla="*/ 679830 w 1175657"/>
              <a:gd name="connsiteY1" fmla="*/ 17109 h 725716"/>
              <a:gd name="connsiteX2" fmla="*/ 728684 w 1175657"/>
              <a:gd name="connsiteY2" fmla="*/ 50048 h 725716"/>
              <a:gd name="connsiteX3" fmla="*/ 774550 w 1175657"/>
              <a:gd name="connsiteY3" fmla="*/ 35810 h 725716"/>
              <a:gd name="connsiteX4" fmla="*/ 841828 w 1175657"/>
              <a:gd name="connsiteY4" fmla="*/ 29028 h 725716"/>
              <a:gd name="connsiteX5" fmla="*/ 1175657 w 1175657"/>
              <a:gd name="connsiteY5" fmla="*/ 362857 h 725716"/>
              <a:gd name="connsiteX6" fmla="*/ 841828 w 1175657"/>
              <a:gd name="connsiteY6" fmla="*/ 696686 h 725716"/>
              <a:gd name="connsiteX7" fmla="*/ 711887 w 1175657"/>
              <a:gd name="connsiteY7" fmla="*/ 670452 h 725716"/>
              <a:gd name="connsiteX8" fmla="*/ 689994 w 1175657"/>
              <a:gd name="connsiteY8" fmla="*/ 658569 h 725716"/>
              <a:gd name="connsiteX9" fmla="*/ 681380 w 1175657"/>
              <a:gd name="connsiteY9" fmla="*/ 664074 h 725716"/>
              <a:gd name="connsiteX10" fmla="*/ 399143 w 1175657"/>
              <a:gd name="connsiteY10" fmla="*/ 725716 h 725716"/>
              <a:gd name="connsiteX11" fmla="*/ 0 w 1175657"/>
              <a:gd name="connsiteY11" fmla="*/ 515258 h 725716"/>
              <a:gd name="connsiteX12" fmla="*/ 192173 w 1175657"/>
              <a:gd name="connsiteY12" fmla="*/ 335269 h 725716"/>
              <a:gd name="connsiteX13" fmla="*/ 214434 w 1175657"/>
              <a:gd name="connsiteY13" fmla="*/ 330660 h 725716"/>
              <a:gd name="connsiteX14" fmla="*/ 214880 w 1175657"/>
              <a:gd name="connsiteY14" fmla="*/ 326237 h 725716"/>
              <a:gd name="connsiteX15" fmla="*/ 384294 w 1175657"/>
              <a:gd name="connsiteY15" fmla="*/ 156823 h 725716"/>
              <a:gd name="connsiteX16" fmla="*/ 387166 w 1175657"/>
              <a:gd name="connsiteY16" fmla="*/ 156534 h 725716"/>
              <a:gd name="connsiteX17" fmla="*/ 394481 w 1175657"/>
              <a:gd name="connsiteY17" fmla="*/ 132970 h 725716"/>
              <a:gd name="connsiteX18" fmla="*/ 595086 w 1175657"/>
              <a:gd name="connsiteY18" fmla="*/ 0 h 7257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5657" h="725716">
                <a:moveTo>
                  <a:pt x="595086" y="0"/>
                </a:moveTo>
                <a:cubicBezTo>
                  <a:pt x="625146" y="0"/>
                  <a:pt x="653783" y="6092"/>
                  <a:pt x="679830" y="17109"/>
                </a:cubicBezTo>
                <a:lnTo>
                  <a:pt x="728684" y="50048"/>
                </a:lnTo>
                <a:lnTo>
                  <a:pt x="774550" y="35810"/>
                </a:lnTo>
                <a:cubicBezTo>
                  <a:pt x="796281" y="31363"/>
                  <a:pt x="818782" y="29028"/>
                  <a:pt x="841828" y="29028"/>
                </a:cubicBezTo>
                <a:cubicBezTo>
                  <a:pt x="1026197" y="29028"/>
                  <a:pt x="1175657" y="178488"/>
                  <a:pt x="1175657" y="362857"/>
                </a:cubicBezTo>
                <a:cubicBezTo>
                  <a:pt x="1175657" y="547226"/>
                  <a:pt x="1026197" y="696686"/>
                  <a:pt x="841828" y="696686"/>
                </a:cubicBezTo>
                <a:cubicBezTo>
                  <a:pt x="795736" y="696686"/>
                  <a:pt x="751825" y="687345"/>
                  <a:pt x="711887" y="670452"/>
                </a:cubicBezTo>
                <a:lnTo>
                  <a:pt x="689994" y="658569"/>
                </a:lnTo>
                <a:lnTo>
                  <a:pt x="681380" y="664074"/>
                </a:lnTo>
                <a:cubicBezTo>
                  <a:pt x="609149" y="702160"/>
                  <a:pt x="509364" y="725716"/>
                  <a:pt x="399143" y="725716"/>
                </a:cubicBezTo>
                <a:cubicBezTo>
                  <a:pt x="178702" y="725716"/>
                  <a:pt x="0" y="631491"/>
                  <a:pt x="0" y="515258"/>
                </a:cubicBezTo>
                <a:cubicBezTo>
                  <a:pt x="0" y="438980"/>
                  <a:pt x="76961" y="372180"/>
                  <a:pt x="192173" y="335269"/>
                </a:cubicBezTo>
                <a:lnTo>
                  <a:pt x="214434" y="330660"/>
                </a:lnTo>
                <a:lnTo>
                  <a:pt x="214880" y="326237"/>
                </a:lnTo>
                <a:cubicBezTo>
                  <a:pt x="232281" y="241201"/>
                  <a:pt x="299258" y="174224"/>
                  <a:pt x="384294" y="156823"/>
                </a:cubicBezTo>
                <a:lnTo>
                  <a:pt x="387166" y="156534"/>
                </a:lnTo>
                <a:lnTo>
                  <a:pt x="394481" y="132970"/>
                </a:lnTo>
                <a:cubicBezTo>
                  <a:pt x="427532" y="54829"/>
                  <a:pt x="504906" y="0"/>
                  <a:pt x="595086" y="0"/>
                </a:cubicBezTo>
                <a:close/>
              </a:path>
            </a:pathLst>
          </a:custGeom>
          <a:solidFill>
            <a:schemeClr val="tx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1048788" name="椭圆 24"/>
          <p:cNvSpPr/>
          <p:nvPr userDrawn="1">
            <p:custDataLst>
              <p:tags r:id="rId18"/>
            </p:custDataLst>
          </p:nvPr>
        </p:nvSpPr>
        <p:spPr>
          <a:xfrm rot="21442365" flipH="1">
            <a:off x="10210165" y="6447155"/>
            <a:ext cx="721995" cy="177165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790" name="椭圆 25"/>
          <p:cNvSpPr/>
          <p:nvPr userDrawn="1">
            <p:custDataLst>
              <p:tags r:id="rId19"/>
            </p:custDataLst>
          </p:nvPr>
        </p:nvSpPr>
        <p:spPr>
          <a:xfrm flipH="1">
            <a:off x="11054715" y="6516370"/>
            <a:ext cx="833755" cy="121920"/>
          </a:xfrm>
          <a:prstGeom prst="ellipse">
            <a:avLst/>
          </a:prstGeom>
          <a:solidFill>
            <a:schemeClr val="accent4">
              <a:alpha val="4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195" name="图片 28" descr="图标  描述已自动生成"/>
          <p:cNvPicPr>
            <a:picLocks noChangeAspect="1"/>
          </p:cNvPicPr>
          <p:nvPr userDrawn="1">
            <p:custDataLst>
              <p:tags r:id="rId21"/>
            </p:custDataLst>
          </p:nvPr>
        </p:nvPicPr>
        <p:blipFill>
          <a:blip r:embed="rId20"/>
          <a:stretch>
            <a:fillRect/>
          </a:stretch>
        </p:blipFill>
        <p:spPr>
          <a:xfrm flipH="1">
            <a:off x="11287760" y="5878195"/>
            <a:ext cx="431165" cy="347980"/>
          </a:xfrm>
          <a:prstGeom prst="rect">
            <a:avLst/>
          </a:prstGeom>
        </p:spPr>
      </p:pic>
      <p:pic>
        <p:nvPicPr>
          <p:cNvPr id="2097197" name="图片 29" descr="图标  描述已自动生成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22"/>
          <a:stretch>
            <a:fillRect/>
          </a:stretch>
        </p:blipFill>
        <p:spPr>
          <a:xfrm flipH="1">
            <a:off x="11106150" y="6112510"/>
            <a:ext cx="774700" cy="535940"/>
          </a:xfrm>
          <a:prstGeom prst="rect">
            <a:avLst/>
          </a:prstGeom>
        </p:spPr>
      </p:pic>
      <p:pic>
        <p:nvPicPr>
          <p:cNvPr id="2097199" name="图片 27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24"/>
          <a:stretch>
            <a:fillRect/>
          </a:stretch>
        </p:blipFill>
        <p:spPr>
          <a:xfrm flipH="1">
            <a:off x="9794240" y="4046220"/>
            <a:ext cx="2093595" cy="2625090"/>
          </a:xfrm>
          <a:prstGeom prst="rect">
            <a:avLst/>
          </a:prstGeom>
        </p:spPr>
      </p:pic>
      <p:sp>
        <p:nvSpPr>
          <p:cNvPr id="1048792" name="标题 1"/>
          <p:cNvSpPr>
            <a:spLocks noGrp="1"/>
          </p:cNvSpPr>
          <p:nvPr>
            <p:ph type="title" hasCustomPrompt="1"/>
            <p:custDataLst>
              <p:tags r:id="rId26"/>
            </p:custDataLst>
          </p:nvPr>
        </p:nvSpPr>
        <p:spPr>
          <a:xfrm>
            <a:off x="2458094" y="3060298"/>
            <a:ext cx="7275813" cy="1973445"/>
          </a:xfrm>
        </p:spPr>
        <p:txBody>
          <a:bodyPr anchor="t"/>
          <a:lstStyle>
            <a:lvl1pPr algn="ctr">
              <a:defRPr sz="5400"/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2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2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2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文本占位符 7"/>
          <p:cNvSpPr>
            <a:spLocks noGrp="1"/>
          </p:cNvSpPr>
          <p:nvPr>
            <p:ph type="body" sz="quarter" idx="13" hasCustomPrompt="1"/>
            <p:custDataLst>
              <p:tags r:id="rId30"/>
            </p:custDataLst>
          </p:nvPr>
        </p:nvSpPr>
        <p:spPr>
          <a:xfrm>
            <a:off x="2458094" y="1739565"/>
            <a:ext cx="7275813" cy="1224000"/>
          </a:xfrm>
        </p:spPr>
        <p:txBody>
          <a:bodyPr anchor="b">
            <a:noAutofit/>
          </a:bodyPr>
          <a:lstStyle>
            <a:lvl1pPr marL="0" indent="0" algn="ctr">
              <a:buNone/>
              <a:defRPr sz="6000" b="1"/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702190"/>
            <a:ext cx="5181600" cy="447540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702190"/>
            <a:ext cx="5181600" cy="447540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673200"/>
            <a:ext cx="10515600" cy="810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572277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201355"/>
            <a:ext cx="5157787" cy="398830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572277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201355"/>
            <a:ext cx="5183188" cy="398830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8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83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801858"/>
            <a:ext cx="10515600" cy="521911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4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673200"/>
            <a:ext cx="10515600" cy="810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5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483200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5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5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862" name="矩形 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4138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64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0" y="1620970"/>
            <a:ext cx="12192000" cy="5237031"/>
          </a:xfrm>
          <a:custGeom>
            <a:gdLst>
              <a:gd name="connsiteX0" fmla="*/ 0 w 12192000"/>
              <a:gd name="connsiteY0" fmla="*/ 0 h 5237031"/>
              <a:gd name="connsiteX1" fmla="*/ 37362 w 12192000"/>
              <a:gd name="connsiteY1" fmla="*/ 2827 h 5237031"/>
              <a:gd name="connsiteX2" fmla="*/ 885772 w 12192000"/>
              <a:gd name="connsiteY2" fmla="*/ 663832 h 5237031"/>
              <a:gd name="connsiteX3" fmla="*/ 912212 w 12192000"/>
              <a:gd name="connsiteY3" fmla="*/ 749008 h 5237031"/>
              <a:gd name="connsiteX4" fmla="*/ 936410 w 12192000"/>
              <a:gd name="connsiteY4" fmla="*/ 742786 h 5237031"/>
              <a:gd name="connsiteX5" fmla="*/ 1095829 w 12192000"/>
              <a:gd name="connsiteY5" fmla="*/ 726715 h 5237031"/>
              <a:gd name="connsiteX6" fmla="*/ 1886858 w 12192000"/>
              <a:gd name="connsiteY6" fmla="*/ 1517744 h 5237031"/>
              <a:gd name="connsiteX7" fmla="*/ 1870788 w 12192000"/>
              <a:gd name="connsiteY7" fmla="*/ 1677164 h 5237031"/>
              <a:gd name="connsiteX8" fmla="*/ 1830164 w 12192000"/>
              <a:gd name="connsiteY8" fmla="*/ 1808030 h 5237031"/>
              <a:gd name="connsiteX9" fmla="*/ 10834746 w 12192000"/>
              <a:gd name="connsiteY9" fmla="*/ 1808030 h 5237031"/>
              <a:gd name="connsiteX10" fmla="*/ 10837381 w 12192000"/>
              <a:gd name="connsiteY10" fmla="*/ 1798278 h 5237031"/>
              <a:gd name="connsiteX11" fmla="*/ 11352726 w 12192000"/>
              <a:gd name="connsiteY11" fmla="*/ 1354135 h 5237031"/>
              <a:gd name="connsiteX12" fmla="*/ 11409558 w 12192000"/>
              <a:gd name="connsiteY12" fmla="*/ 1348406 h 5237031"/>
              <a:gd name="connsiteX13" fmla="*/ 11406297 w 12192000"/>
              <a:gd name="connsiteY13" fmla="*/ 1283820 h 5237031"/>
              <a:gd name="connsiteX14" fmla="*/ 12192000 w 12192000"/>
              <a:gd name="connsiteY14" fmla="*/ 498117 h 5237031"/>
              <a:gd name="connsiteX15" fmla="*/ 12192000 w 12192000"/>
              <a:gd name="connsiteY15" fmla="*/ 5237031 h 5237031"/>
              <a:gd name="connsiteX16" fmla="*/ 0 w 12192000"/>
              <a:gd name="connsiteY16" fmla="*/ 5237031 h 5237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5237031">
                <a:moveTo>
                  <a:pt x="0" y="0"/>
                </a:moveTo>
                <a:lnTo>
                  <a:pt x="37362" y="2827"/>
                </a:lnTo>
                <a:cubicBezTo>
                  <a:pt x="420785" y="61413"/>
                  <a:pt x="739247" y="317407"/>
                  <a:pt x="885772" y="663832"/>
                </a:cubicBezTo>
                <a:lnTo>
                  <a:pt x="912212" y="749008"/>
                </a:lnTo>
                <a:lnTo>
                  <a:pt x="936410" y="742786"/>
                </a:lnTo>
                <a:cubicBezTo>
                  <a:pt x="987904" y="732249"/>
                  <a:pt x="1041220" y="726715"/>
                  <a:pt x="1095829" y="726715"/>
                </a:cubicBezTo>
                <a:cubicBezTo>
                  <a:pt x="1532702" y="726715"/>
                  <a:pt x="1886858" y="1080871"/>
                  <a:pt x="1886858" y="1517744"/>
                </a:cubicBezTo>
                <a:cubicBezTo>
                  <a:pt x="1886858" y="1572353"/>
                  <a:pt x="1881325" y="1625670"/>
                  <a:pt x="1870788" y="1677164"/>
                </a:cubicBezTo>
                <a:lnTo>
                  <a:pt x="1830164" y="1808030"/>
                </a:lnTo>
                <a:lnTo>
                  <a:pt x="10834746" y="1808030"/>
                </a:lnTo>
                <a:lnTo>
                  <a:pt x="10837381" y="1798278"/>
                </a:lnTo>
                <a:cubicBezTo>
                  <a:pt x="10919642" y="1573613"/>
                  <a:pt x="11114004" y="1402985"/>
                  <a:pt x="11352726" y="1354135"/>
                </a:cubicBezTo>
                <a:lnTo>
                  <a:pt x="11409558" y="1348406"/>
                </a:lnTo>
                <a:lnTo>
                  <a:pt x="11406297" y="1283820"/>
                </a:lnTo>
                <a:cubicBezTo>
                  <a:pt x="11406297" y="849888"/>
                  <a:pt x="11758068" y="498117"/>
                  <a:pt x="12192000" y="498117"/>
                </a:cubicBezTo>
                <a:lnTo>
                  <a:pt x="12192000" y="5237031"/>
                </a:lnTo>
                <a:lnTo>
                  <a:pt x="0" y="5237031"/>
                </a:lnTo>
                <a:close/>
              </a:path>
            </a:pathLst>
          </a:custGeom>
          <a:solidFill>
            <a:schemeClr val="tx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866" name="任意多边形: 形状 8"/>
          <p:cNvSpPr/>
          <p:nvPr userDrawn="1">
            <p:custDataLst>
              <p:tags r:id="rId3"/>
            </p:custDataLst>
          </p:nvPr>
        </p:nvSpPr>
        <p:spPr>
          <a:xfrm>
            <a:off x="0" y="2092090"/>
            <a:ext cx="12192000" cy="4765910"/>
          </a:xfrm>
          <a:custGeom>
            <a:gdLst>
              <a:gd name="connsiteX0" fmla="*/ 0 w 12192000"/>
              <a:gd name="connsiteY0" fmla="*/ 0 h 4765910"/>
              <a:gd name="connsiteX1" fmla="*/ 916 w 12192000"/>
              <a:gd name="connsiteY1" fmla="*/ 380 h 4765910"/>
              <a:gd name="connsiteX2" fmla="*/ 686207 w 12192000"/>
              <a:gd name="connsiteY2" fmla="*/ 867660 h 4765910"/>
              <a:gd name="connsiteX3" fmla="*/ 686291 w 12192000"/>
              <a:gd name="connsiteY3" fmla="*/ 868487 h 4765910"/>
              <a:gd name="connsiteX4" fmla="*/ 788637 w 12192000"/>
              <a:gd name="connsiteY4" fmla="*/ 892075 h 4765910"/>
              <a:gd name="connsiteX5" fmla="*/ 1312845 w 12192000"/>
              <a:gd name="connsiteY5" fmla="*/ 1367353 h 4765910"/>
              <a:gd name="connsiteX6" fmla="*/ 1315008 w 12192000"/>
              <a:gd name="connsiteY6" fmla="*/ 1374320 h 4765910"/>
              <a:gd name="connsiteX7" fmla="*/ 1393846 w 12192000"/>
              <a:gd name="connsiteY7" fmla="*/ 1349847 h 4765910"/>
              <a:gd name="connsiteX8" fmla="*/ 1522186 w 12192000"/>
              <a:gd name="connsiteY8" fmla="*/ 1336909 h 4765910"/>
              <a:gd name="connsiteX9" fmla="*/ 2146064 w 12192000"/>
              <a:gd name="connsiteY9" fmla="*/ 1845384 h 4765910"/>
              <a:gd name="connsiteX10" fmla="*/ 2154429 w 12192000"/>
              <a:gd name="connsiteY10" fmla="*/ 1928367 h 4765910"/>
              <a:gd name="connsiteX11" fmla="*/ 10447600 w 12192000"/>
              <a:gd name="connsiteY11" fmla="*/ 1928367 h 4765910"/>
              <a:gd name="connsiteX12" fmla="*/ 10455966 w 12192000"/>
              <a:gd name="connsiteY12" fmla="*/ 1845384 h 4765910"/>
              <a:gd name="connsiteX13" fmla="*/ 11079843 w 12192000"/>
              <a:gd name="connsiteY13" fmla="*/ 1336909 h 4765910"/>
              <a:gd name="connsiteX14" fmla="*/ 11327720 w 12192000"/>
              <a:gd name="connsiteY14" fmla="*/ 1386953 h 4765910"/>
              <a:gd name="connsiteX15" fmla="*/ 11386793 w 12192000"/>
              <a:gd name="connsiteY15" fmla="*/ 1419017 h 4765910"/>
              <a:gd name="connsiteX16" fmla="*/ 11390999 w 12192000"/>
              <a:gd name="connsiteY16" fmla="*/ 1410002 h 4765910"/>
              <a:gd name="connsiteX17" fmla="*/ 11815103 w 12192000"/>
              <a:gd name="connsiteY17" fmla="*/ 1103104 h 4765910"/>
              <a:gd name="connsiteX18" fmla="*/ 11867399 w 12192000"/>
              <a:gd name="connsiteY18" fmla="*/ 1097832 h 4765910"/>
              <a:gd name="connsiteX19" fmla="*/ 11878366 w 12192000"/>
              <a:gd name="connsiteY19" fmla="*/ 989040 h 4765910"/>
              <a:gd name="connsiteX20" fmla="*/ 12185264 w 12192000"/>
              <a:gd name="connsiteY20" fmla="*/ 564936 h 4765910"/>
              <a:gd name="connsiteX21" fmla="*/ 12192000 w 12192000"/>
              <a:gd name="connsiteY21" fmla="*/ 561794 h 4765910"/>
              <a:gd name="connsiteX22" fmla="*/ 12192000 w 12192000"/>
              <a:gd name="connsiteY22" fmla="*/ 2311346 h 4765910"/>
              <a:gd name="connsiteX23" fmla="*/ 12192000 w 12192000"/>
              <a:gd name="connsiteY23" fmla="*/ 4765910 h 4765910"/>
              <a:gd name="connsiteX24" fmla="*/ 0 w 12192000"/>
              <a:gd name="connsiteY24" fmla="*/ 4765910 h 4765910"/>
              <a:gd name="connsiteX25" fmla="*/ 0 w 12192000"/>
              <a:gd name="connsiteY25" fmla="*/ 2333797 h 47659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4765910">
                <a:moveTo>
                  <a:pt x="0" y="0"/>
                </a:moveTo>
                <a:lnTo>
                  <a:pt x="916" y="380"/>
                </a:lnTo>
                <a:cubicBezTo>
                  <a:pt x="348291" y="162574"/>
                  <a:pt x="607350" y="482296"/>
                  <a:pt x="686207" y="867660"/>
                </a:cubicBezTo>
                <a:lnTo>
                  <a:pt x="686291" y="868487"/>
                </a:lnTo>
                <a:lnTo>
                  <a:pt x="788637" y="892075"/>
                </a:lnTo>
                <a:cubicBezTo>
                  <a:pt x="1025367" y="965705"/>
                  <a:pt x="1217204" y="1141232"/>
                  <a:pt x="1312845" y="1367353"/>
                </a:cubicBezTo>
                <a:lnTo>
                  <a:pt x="1315008" y="1374320"/>
                </a:lnTo>
                <a:lnTo>
                  <a:pt x="1393846" y="1349847"/>
                </a:lnTo>
                <a:cubicBezTo>
                  <a:pt x="1435301" y="1341364"/>
                  <a:pt x="1478224" y="1336909"/>
                  <a:pt x="1522186" y="1336909"/>
                </a:cubicBezTo>
                <a:cubicBezTo>
                  <a:pt x="1829926" y="1336909"/>
                  <a:pt x="2086683" y="1555198"/>
                  <a:pt x="2146064" y="1845384"/>
                </a:cubicBezTo>
                <a:lnTo>
                  <a:pt x="2154429" y="1928367"/>
                </a:lnTo>
                <a:lnTo>
                  <a:pt x="10447600" y="1928367"/>
                </a:lnTo>
                <a:lnTo>
                  <a:pt x="10455966" y="1845384"/>
                </a:lnTo>
                <a:cubicBezTo>
                  <a:pt x="10515346" y="1555198"/>
                  <a:pt x="10772103" y="1336909"/>
                  <a:pt x="11079843" y="1336909"/>
                </a:cubicBezTo>
                <a:cubicBezTo>
                  <a:pt x="11167769" y="1336909"/>
                  <a:pt x="11251533" y="1354729"/>
                  <a:pt x="11327720" y="1386953"/>
                </a:cubicBezTo>
                <a:lnTo>
                  <a:pt x="11386793" y="1419017"/>
                </a:lnTo>
                <a:lnTo>
                  <a:pt x="11390999" y="1410002"/>
                </a:lnTo>
                <a:cubicBezTo>
                  <a:pt x="11480455" y="1254430"/>
                  <a:pt x="11633737" y="1140217"/>
                  <a:pt x="11815103" y="1103104"/>
                </a:cubicBezTo>
                <a:lnTo>
                  <a:pt x="11867399" y="1097832"/>
                </a:lnTo>
                <a:lnTo>
                  <a:pt x="11878366" y="989040"/>
                </a:lnTo>
                <a:cubicBezTo>
                  <a:pt x="11915479" y="807674"/>
                  <a:pt x="12029692" y="654393"/>
                  <a:pt x="12185264" y="564936"/>
                </a:cubicBezTo>
                <a:lnTo>
                  <a:pt x="12192000" y="561794"/>
                </a:lnTo>
                <a:lnTo>
                  <a:pt x="12192000" y="2311346"/>
                </a:lnTo>
                <a:lnTo>
                  <a:pt x="12192000" y="4765910"/>
                </a:lnTo>
                <a:lnTo>
                  <a:pt x="0" y="4765910"/>
                </a:lnTo>
                <a:lnTo>
                  <a:pt x="0" y="2333797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868" name="任意多边形: 形状 3"/>
          <p:cNvSpPr/>
          <p:nvPr userDrawn="1">
            <p:custDataLst>
              <p:tags r:id="rId4"/>
            </p:custDataLst>
          </p:nvPr>
        </p:nvSpPr>
        <p:spPr>
          <a:xfrm>
            <a:off x="0" y="5675085"/>
            <a:ext cx="12192000" cy="1182915"/>
          </a:xfrm>
          <a:custGeom>
            <a:gdLst>
              <a:gd name="connsiteX0" fmla="*/ 6059488 w 12192000"/>
              <a:gd name="connsiteY0" fmla="*/ 0 h 1182915"/>
              <a:gd name="connsiteX1" fmla="*/ 12143421 w 12192000"/>
              <a:gd name="connsiteY1" fmla="*/ 483141 h 1182915"/>
              <a:gd name="connsiteX2" fmla="*/ 12192000 w 12192000"/>
              <a:gd name="connsiteY2" fmla="*/ 494458 h 1182915"/>
              <a:gd name="connsiteX3" fmla="*/ 12192000 w 12192000"/>
              <a:gd name="connsiteY3" fmla="*/ 1182915 h 1182915"/>
              <a:gd name="connsiteX4" fmla="*/ 0 w 12192000"/>
              <a:gd name="connsiteY4" fmla="*/ 1182915 h 1182915"/>
              <a:gd name="connsiteX5" fmla="*/ 0 w 12192000"/>
              <a:gd name="connsiteY5" fmla="*/ 478258 h 1182915"/>
              <a:gd name="connsiteX6" fmla="*/ 397924 w 12192000"/>
              <a:gd name="connsiteY6" fmla="*/ 398780 h 1182915"/>
              <a:gd name="connsiteX7" fmla="*/ 6059488 w 12192000"/>
              <a:gd name="connsiteY7" fmla="*/ 0 h 11829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182915">
                <a:moveTo>
                  <a:pt x="6059488" y="0"/>
                </a:moveTo>
                <a:cubicBezTo>
                  <a:pt x="8592049" y="0"/>
                  <a:pt x="10824914" y="191648"/>
                  <a:pt x="12143421" y="483141"/>
                </a:cubicBezTo>
                <a:lnTo>
                  <a:pt x="12192000" y="494458"/>
                </a:lnTo>
                <a:lnTo>
                  <a:pt x="12192000" y="1182915"/>
                </a:lnTo>
                <a:lnTo>
                  <a:pt x="0" y="1182915"/>
                </a:lnTo>
                <a:lnTo>
                  <a:pt x="0" y="478258"/>
                </a:lnTo>
                <a:lnTo>
                  <a:pt x="397924" y="398780"/>
                </a:lnTo>
                <a:cubicBezTo>
                  <a:pt x="1743632" y="155235"/>
                  <a:pt x="3780183" y="0"/>
                  <a:pt x="605948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870" name="椭圆 11"/>
          <p:cNvSpPr/>
          <p:nvPr userDrawn="1">
            <p:custDataLst>
              <p:tags r:id="rId5"/>
            </p:custDataLst>
          </p:nvPr>
        </p:nvSpPr>
        <p:spPr>
          <a:xfrm>
            <a:off x="5997284" y="6450161"/>
            <a:ext cx="831781" cy="119543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201" name="图片 12" descr="卡通人物  中度可信度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626768" y="510777"/>
            <a:ext cx="7566969" cy="6066044"/>
          </a:xfrm>
          <a:prstGeom prst="rect">
            <a:avLst/>
          </a:prstGeom>
        </p:spPr>
      </p:pic>
      <p:sp>
        <p:nvSpPr>
          <p:cNvPr id="1048872" name="椭圆 14"/>
          <p:cNvSpPr/>
          <p:nvPr userDrawn="1">
            <p:custDataLst>
              <p:tags r:id="rId8"/>
            </p:custDataLst>
          </p:nvPr>
        </p:nvSpPr>
        <p:spPr>
          <a:xfrm>
            <a:off x="4991280" y="6433893"/>
            <a:ext cx="773988" cy="157537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203" name="图片 15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583084" y="5415283"/>
            <a:ext cx="1381127" cy="1310514"/>
          </a:xfrm>
          <a:prstGeom prst="rect">
            <a:avLst/>
          </a:prstGeom>
        </p:spPr>
      </p:pic>
      <p:sp>
        <p:nvSpPr>
          <p:cNvPr id="1048874" name="椭圆 16"/>
          <p:cNvSpPr/>
          <p:nvPr userDrawn="1">
            <p:custDataLst>
              <p:tags r:id="rId11"/>
            </p:custDataLst>
          </p:nvPr>
        </p:nvSpPr>
        <p:spPr>
          <a:xfrm>
            <a:off x="3322037" y="6349079"/>
            <a:ext cx="1388726" cy="145549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205" name="图片 1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163379" y="5456321"/>
            <a:ext cx="1783689" cy="1072061"/>
          </a:xfrm>
          <a:prstGeom prst="rect">
            <a:avLst/>
          </a:prstGeom>
        </p:spPr>
      </p:pic>
      <p:sp>
        <p:nvSpPr>
          <p:cNvPr id="1048876" name="矩形: 圆角 21"/>
          <p:cNvSpPr/>
          <p:nvPr userDrawn="1">
            <p:custDataLst>
              <p:tags r:id="rId14"/>
            </p:custDataLst>
          </p:nvPr>
        </p:nvSpPr>
        <p:spPr>
          <a:xfrm>
            <a:off x="1102360" y="1146175"/>
            <a:ext cx="10068560" cy="4099560"/>
          </a:xfrm>
          <a:prstGeom prst="roundRect">
            <a:avLst>
              <a:gd name="adj" fmla="val 4352"/>
            </a:avLst>
          </a:prstGeom>
          <a:solidFill>
            <a:schemeClr val="accent4">
              <a:lumMod val="7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878" name="矩形: 圆角 22"/>
          <p:cNvSpPr/>
          <p:nvPr userDrawn="1">
            <p:custDataLst>
              <p:tags r:id="rId15"/>
            </p:custDataLst>
          </p:nvPr>
        </p:nvSpPr>
        <p:spPr>
          <a:xfrm>
            <a:off x="1297305" y="1341120"/>
            <a:ext cx="9678035" cy="3709035"/>
          </a:xfrm>
          <a:prstGeom prst="roundRect">
            <a:avLst>
              <a:gd name="adj" fmla="val 3521"/>
            </a:avLst>
          </a:prstGeom>
          <a:solidFill>
            <a:schemeClr val="accent1">
              <a:lumMod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880" name="任意多边形: 形状 24"/>
          <p:cNvSpPr/>
          <p:nvPr userDrawn="1">
            <p:custDataLst>
              <p:tags r:id="rId16"/>
            </p:custDataLst>
          </p:nvPr>
        </p:nvSpPr>
        <p:spPr>
          <a:xfrm>
            <a:off x="1310640" y="1345565"/>
            <a:ext cx="9664700" cy="3704590"/>
          </a:xfrm>
          <a:custGeom>
            <a:gdLst>
              <a:gd name="connsiteX0" fmla="*/ 9555137 w 9664886"/>
              <a:gd name="connsiteY0" fmla="*/ 0 h 3704763"/>
              <a:gd name="connsiteX1" fmla="*/ 9585126 w 9664886"/>
              <a:gd name="connsiteY1" fmla="*/ 6055 h 3704763"/>
              <a:gd name="connsiteX2" fmla="*/ 9664886 w 9664886"/>
              <a:gd name="connsiteY2" fmla="*/ 126385 h 3704763"/>
              <a:gd name="connsiteX3" fmla="*/ 9664886 w 9664886"/>
              <a:gd name="connsiteY3" fmla="*/ 3574170 h 3704763"/>
              <a:gd name="connsiteX4" fmla="*/ 9534293 w 9664886"/>
              <a:gd name="connsiteY4" fmla="*/ 3704763 h 3704763"/>
              <a:gd name="connsiteX5" fmla="*/ 117223 w 9664886"/>
              <a:gd name="connsiteY5" fmla="*/ 3704763 h 3704763"/>
              <a:gd name="connsiteX6" fmla="*/ 24880 w 9664886"/>
              <a:gd name="connsiteY6" fmla="*/ 3666513 h 3704763"/>
              <a:gd name="connsiteX7" fmla="*/ 0 w 9664886"/>
              <a:gd name="connsiteY7" fmla="*/ 3629611 h 3704763"/>
              <a:gd name="connsiteX8" fmla="*/ 58549 w 9664886"/>
              <a:gd name="connsiteY8" fmla="*/ 208578 h 3704763"/>
              <a:gd name="connsiteX9" fmla="*/ 189142 w 9664886"/>
              <a:gd name="connsiteY9" fmla="*/ 77985 h 37047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64886" h="3704763">
                <a:moveTo>
                  <a:pt x="9555137" y="0"/>
                </a:moveTo>
                <a:lnTo>
                  <a:pt x="9585126" y="6055"/>
                </a:lnTo>
                <a:cubicBezTo>
                  <a:pt x="9631998" y="25880"/>
                  <a:pt x="9664886" y="72292"/>
                  <a:pt x="9664886" y="126385"/>
                </a:cubicBezTo>
                <a:lnTo>
                  <a:pt x="9664886" y="3574170"/>
                </a:lnTo>
                <a:cubicBezTo>
                  <a:pt x="9664886" y="3646295"/>
                  <a:pt x="9606418" y="3704763"/>
                  <a:pt x="9534293" y="3704763"/>
                </a:cubicBezTo>
                <a:lnTo>
                  <a:pt x="117223" y="3704763"/>
                </a:lnTo>
                <a:cubicBezTo>
                  <a:pt x="81161" y="3704763"/>
                  <a:pt x="48512" y="3690146"/>
                  <a:pt x="24880" y="3666513"/>
                </a:cubicBezTo>
                <a:lnTo>
                  <a:pt x="0" y="3629611"/>
                </a:lnTo>
                <a:lnTo>
                  <a:pt x="58549" y="208578"/>
                </a:lnTo>
                <a:cubicBezTo>
                  <a:pt x="58549" y="136453"/>
                  <a:pt x="117017" y="77985"/>
                  <a:pt x="189142" y="77985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882" name="矩形: 圆角 25"/>
          <p:cNvSpPr/>
          <p:nvPr userDrawn="1">
            <p:custDataLst>
              <p:tags r:id="rId17"/>
            </p:custDataLst>
          </p:nvPr>
        </p:nvSpPr>
        <p:spPr>
          <a:xfrm>
            <a:off x="1310847" y="1324772"/>
            <a:ext cx="9664886" cy="3708971"/>
          </a:xfrm>
          <a:prstGeom prst="roundRect">
            <a:avLst>
              <a:gd name="adj" fmla="val 2413"/>
            </a:avLst>
          </a:prstGeom>
          <a:solidFill>
            <a:schemeClr val="bg2"/>
          </a:solidFill>
          <a:ln>
            <a:noFill/>
          </a:ln>
          <a:effectLst>
            <a:innerShdw dist="127000" dir="13200000">
              <a:schemeClr val="bg2">
                <a:lumMod val="50000"/>
                <a:alpha val="3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207" name="图片 26" descr="图片包含 游戏机, 灯  描述已自动生成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18"/>
          <a:srcRect l="299" t="1365" r="53690" b="74190"/>
          <a:stretch>
            <a:fillRect/>
          </a:stretch>
        </p:blipFill>
        <p:spPr>
          <a:xfrm>
            <a:off x="0" y="0"/>
            <a:ext cx="5609690" cy="2024009"/>
          </a:xfrm>
          <a:custGeom>
            <a:gdLst>
              <a:gd name="connsiteX0" fmla="*/ 0 w 12155488"/>
              <a:gd name="connsiteY0" fmla="*/ 0 h 6744984"/>
              <a:gd name="connsiteX1" fmla="*/ 12155488 w 12155488"/>
              <a:gd name="connsiteY1" fmla="*/ 0 h 6744984"/>
              <a:gd name="connsiteX2" fmla="*/ 12155488 w 12155488"/>
              <a:gd name="connsiteY2" fmla="*/ 6744984 h 6744984"/>
              <a:gd name="connsiteX3" fmla="*/ 0 w 12155488"/>
              <a:gd name="connsiteY3" fmla="*/ 6744984 h 6744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5488" h="6744984">
                <a:moveTo>
                  <a:pt x="0" y="0"/>
                </a:moveTo>
                <a:lnTo>
                  <a:pt x="12155488" y="0"/>
                </a:lnTo>
                <a:lnTo>
                  <a:pt x="12155488" y="6744984"/>
                </a:lnTo>
                <a:lnTo>
                  <a:pt x="0" y="6744984"/>
                </a:lnTo>
                <a:close/>
              </a:path>
            </a:pathLst>
          </a:custGeom>
          <a:noFill/>
        </p:spPr>
      </p:pic>
      <p:pic>
        <p:nvPicPr>
          <p:cNvPr id="2097209" name="图片 27" descr="图片包含 游戏机, 灯  描述已自动生成"/>
          <p:cNvPicPr>
            <a:picLocks noChangeAspect="1"/>
          </p:cNvPicPr>
          <p:nvPr userDrawn="1">
            <p:custDataLst>
              <p:tags r:id="rId20"/>
            </p:custDataLst>
          </p:nvPr>
        </p:nvPicPr>
        <p:blipFill>
          <a:blip r:embed="rId18"/>
          <a:srcRect l="299" t="1365" r="53690" b="74190"/>
          <a:stretch>
            <a:fillRect/>
          </a:stretch>
        </p:blipFill>
        <p:spPr>
          <a:xfrm flipH="1">
            <a:off x="6582310" y="0"/>
            <a:ext cx="5609690" cy="2024009"/>
          </a:xfrm>
          <a:custGeom>
            <a:gdLst>
              <a:gd name="connsiteX0" fmla="*/ 0 w 12155488"/>
              <a:gd name="connsiteY0" fmla="*/ 0 h 6744984"/>
              <a:gd name="connsiteX1" fmla="*/ 12155488 w 12155488"/>
              <a:gd name="connsiteY1" fmla="*/ 0 h 6744984"/>
              <a:gd name="connsiteX2" fmla="*/ 12155488 w 12155488"/>
              <a:gd name="connsiteY2" fmla="*/ 6744984 h 6744984"/>
              <a:gd name="connsiteX3" fmla="*/ 0 w 12155488"/>
              <a:gd name="connsiteY3" fmla="*/ 6744984 h 6744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5488" h="6744984">
                <a:moveTo>
                  <a:pt x="0" y="0"/>
                </a:moveTo>
                <a:lnTo>
                  <a:pt x="12155488" y="0"/>
                </a:lnTo>
                <a:lnTo>
                  <a:pt x="12155488" y="6744984"/>
                </a:lnTo>
                <a:lnTo>
                  <a:pt x="0" y="6744984"/>
                </a:lnTo>
                <a:close/>
              </a:path>
            </a:pathLst>
          </a:custGeom>
          <a:noFill/>
        </p:spPr>
      </p:pic>
      <p:sp>
        <p:nvSpPr>
          <p:cNvPr id="1048884" name="椭圆 28"/>
          <p:cNvSpPr/>
          <p:nvPr userDrawn="1">
            <p:custDataLst>
              <p:tags r:id="rId21"/>
            </p:custDataLst>
          </p:nvPr>
        </p:nvSpPr>
        <p:spPr>
          <a:xfrm>
            <a:off x="8637224" y="6290632"/>
            <a:ext cx="2666197" cy="287242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211" name="图片 29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9258788" y="4119174"/>
            <a:ext cx="2116477" cy="2429238"/>
          </a:xfrm>
          <a:prstGeom prst="rect">
            <a:avLst/>
          </a:prstGeom>
        </p:spPr>
      </p:pic>
      <p:sp>
        <p:nvSpPr>
          <p:cNvPr id="1048886" name="矩形 30"/>
          <p:cNvSpPr/>
          <p:nvPr userDrawn="1">
            <p:custDataLst>
              <p:tags r:id="rId24"/>
            </p:custDataLst>
          </p:nvPr>
        </p:nvSpPr>
        <p:spPr>
          <a:xfrm rot="21152280">
            <a:off x="3746512" y="4618676"/>
            <a:ext cx="149290" cy="668551"/>
          </a:xfrm>
          <a:prstGeom prst="rect">
            <a:avLst/>
          </a:prstGeom>
          <a:solidFill>
            <a:schemeClr val="accent4">
              <a:lumMod val="75000"/>
              <a:alpha val="57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888" name="矩形 31"/>
          <p:cNvSpPr/>
          <p:nvPr userDrawn="1">
            <p:custDataLst>
              <p:tags r:id="rId25"/>
            </p:custDataLst>
          </p:nvPr>
        </p:nvSpPr>
        <p:spPr>
          <a:xfrm rot="21152280">
            <a:off x="4116626" y="4677771"/>
            <a:ext cx="149290" cy="668551"/>
          </a:xfrm>
          <a:prstGeom prst="rect">
            <a:avLst/>
          </a:prstGeom>
          <a:solidFill>
            <a:schemeClr val="accent4">
              <a:lumMod val="75000"/>
              <a:alpha val="57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213" name="图片 33" descr="图标  描述已自动生成"/>
          <p:cNvPicPr>
            <a:picLocks noChangeAspect="1"/>
          </p:cNvPicPr>
          <p:nvPr userDrawn="1">
            <p:custDataLst>
              <p:tags r:id="rId27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3746500" y="4599940"/>
            <a:ext cx="542290" cy="762000"/>
          </a:xfrm>
          <a:prstGeom prst="rect">
            <a:avLst/>
          </a:prstGeom>
        </p:spPr>
      </p:pic>
      <p:pic>
        <p:nvPicPr>
          <p:cNvPr id="2097215" name="图片 34" descr="图标  描述已自动生成"/>
          <p:cNvPicPr>
            <a:picLocks noChangeAspect="1"/>
          </p:cNvPicPr>
          <p:nvPr userDrawn="1">
            <p:custDataLst>
              <p:tags r:id="rId29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3402330" y="4538980"/>
            <a:ext cx="524510" cy="803275"/>
          </a:xfrm>
          <a:prstGeom prst="rect">
            <a:avLst/>
          </a:prstGeom>
        </p:spPr>
      </p:pic>
      <p:sp>
        <p:nvSpPr>
          <p:cNvPr id="1048890" name="矩形 35"/>
          <p:cNvSpPr/>
          <p:nvPr userDrawn="1">
            <p:custDataLst>
              <p:tags r:id="rId30"/>
            </p:custDataLst>
          </p:nvPr>
        </p:nvSpPr>
        <p:spPr>
          <a:xfrm rot="21152280">
            <a:off x="8419561" y="4851438"/>
            <a:ext cx="274139" cy="499072"/>
          </a:xfrm>
          <a:prstGeom prst="rect">
            <a:avLst/>
          </a:prstGeom>
          <a:solidFill>
            <a:schemeClr val="accent4">
              <a:lumMod val="50000"/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217" name="图片 36" descr="图标  描述已自动生成"/>
          <p:cNvPicPr>
            <a:picLocks noChangeAspect="1"/>
          </p:cNvPicPr>
          <p:nvPr userDrawn="1">
            <p:custDataLst>
              <p:tags r:id="rId32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7459617" y="4690105"/>
            <a:ext cx="1277957" cy="670098"/>
          </a:xfrm>
          <a:prstGeom prst="rect">
            <a:avLst/>
          </a:prstGeom>
        </p:spPr>
      </p:pic>
      <p:sp>
        <p:nvSpPr>
          <p:cNvPr id="1048892" name="任意多边形: 形状 37"/>
          <p:cNvSpPr/>
          <p:nvPr userDrawn="1">
            <p:custDataLst>
              <p:tags r:id="rId33"/>
            </p:custDataLst>
          </p:nvPr>
        </p:nvSpPr>
        <p:spPr>
          <a:xfrm rot="174432">
            <a:off x="10450286" y="1105232"/>
            <a:ext cx="1219200" cy="752595"/>
          </a:xfrm>
          <a:custGeom>
            <a:gdLst>
              <a:gd name="connsiteX0" fmla="*/ 595086 w 1175657"/>
              <a:gd name="connsiteY0" fmla="*/ 0 h 725716"/>
              <a:gd name="connsiteX1" fmla="*/ 679830 w 1175657"/>
              <a:gd name="connsiteY1" fmla="*/ 17109 h 725716"/>
              <a:gd name="connsiteX2" fmla="*/ 728684 w 1175657"/>
              <a:gd name="connsiteY2" fmla="*/ 50048 h 725716"/>
              <a:gd name="connsiteX3" fmla="*/ 774550 w 1175657"/>
              <a:gd name="connsiteY3" fmla="*/ 35810 h 725716"/>
              <a:gd name="connsiteX4" fmla="*/ 841828 w 1175657"/>
              <a:gd name="connsiteY4" fmla="*/ 29028 h 725716"/>
              <a:gd name="connsiteX5" fmla="*/ 1175657 w 1175657"/>
              <a:gd name="connsiteY5" fmla="*/ 362857 h 725716"/>
              <a:gd name="connsiteX6" fmla="*/ 841828 w 1175657"/>
              <a:gd name="connsiteY6" fmla="*/ 696686 h 725716"/>
              <a:gd name="connsiteX7" fmla="*/ 711887 w 1175657"/>
              <a:gd name="connsiteY7" fmla="*/ 670452 h 725716"/>
              <a:gd name="connsiteX8" fmla="*/ 689994 w 1175657"/>
              <a:gd name="connsiteY8" fmla="*/ 658569 h 725716"/>
              <a:gd name="connsiteX9" fmla="*/ 681380 w 1175657"/>
              <a:gd name="connsiteY9" fmla="*/ 664074 h 725716"/>
              <a:gd name="connsiteX10" fmla="*/ 399143 w 1175657"/>
              <a:gd name="connsiteY10" fmla="*/ 725716 h 725716"/>
              <a:gd name="connsiteX11" fmla="*/ 0 w 1175657"/>
              <a:gd name="connsiteY11" fmla="*/ 515258 h 725716"/>
              <a:gd name="connsiteX12" fmla="*/ 192173 w 1175657"/>
              <a:gd name="connsiteY12" fmla="*/ 335269 h 725716"/>
              <a:gd name="connsiteX13" fmla="*/ 214434 w 1175657"/>
              <a:gd name="connsiteY13" fmla="*/ 330660 h 725716"/>
              <a:gd name="connsiteX14" fmla="*/ 214880 w 1175657"/>
              <a:gd name="connsiteY14" fmla="*/ 326237 h 725716"/>
              <a:gd name="connsiteX15" fmla="*/ 384294 w 1175657"/>
              <a:gd name="connsiteY15" fmla="*/ 156823 h 725716"/>
              <a:gd name="connsiteX16" fmla="*/ 387166 w 1175657"/>
              <a:gd name="connsiteY16" fmla="*/ 156534 h 725716"/>
              <a:gd name="connsiteX17" fmla="*/ 394481 w 1175657"/>
              <a:gd name="connsiteY17" fmla="*/ 132970 h 725716"/>
              <a:gd name="connsiteX18" fmla="*/ 595086 w 1175657"/>
              <a:gd name="connsiteY18" fmla="*/ 0 h 7257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5657" h="725716">
                <a:moveTo>
                  <a:pt x="595086" y="0"/>
                </a:moveTo>
                <a:cubicBezTo>
                  <a:pt x="625146" y="0"/>
                  <a:pt x="653783" y="6092"/>
                  <a:pt x="679830" y="17109"/>
                </a:cubicBezTo>
                <a:lnTo>
                  <a:pt x="728684" y="50048"/>
                </a:lnTo>
                <a:lnTo>
                  <a:pt x="774550" y="35810"/>
                </a:lnTo>
                <a:cubicBezTo>
                  <a:pt x="796281" y="31363"/>
                  <a:pt x="818782" y="29028"/>
                  <a:pt x="841828" y="29028"/>
                </a:cubicBezTo>
                <a:cubicBezTo>
                  <a:pt x="1026197" y="29028"/>
                  <a:pt x="1175657" y="178488"/>
                  <a:pt x="1175657" y="362857"/>
                </a:cubicBezTo>
                <a:cubicBezTo>
                  <a:pt x="1175657" y="547226"/>
                  <a:pt x="1026197" y="696686"/>
                  <a:pt x="841828" y="696686"/>
                </a:cubicBezTo>
                <a:cubicBezTo>
                  <a:pt x="795736" y="696686"/>
                  <a:pt x="751825" y="687345"/>
                  <a:pt x="711887" y="670452"/>
                </a:cubicBezTo>
                <a:lnTo>
                  <a:pt x="689994" y="658569"/>
                </a:lnTo>
                <a:lnTo>
                  <a:pt x="681380" y="664074"/>
                </a:lnTo>
                <a:cubicBezTo>
                  <a:pt x="609149" y="702160"/>
                  <a:pt x="509364" y="725716"/>
                  <a:pt x="399143" y="725716"/>
                </a:cubicBezTo>
                <a:cubicBezTo>
                  <a:pt x="178702" y="725716"/>
                  <a:pt x="0" y="631491"/>
                  <a:pt x="0" y="515258"/>
                </a:cubicBezTo>
                <a:cubicBezTo>
                  <a:pt x="0" y="438980"/>
                  <a:pt x="76961" y="372180"/>
                  <a:pt x="192173" y="335269"/>
                </a:cubicBezTo>
                <a:lnTo>
                  <a:pt x="214434" y="330660"/>
                </a:lnTo>
                <a:lnTo>
                  <a:pt x="214880" y="326237"/>
                </a:lnTo>
                <a:cubicBezTo>
                  <a:pt x="232281" y="241201"/>
                  <a:pt x="299258" y="174224"/>
                  <a:pt x="384294" y="156823"/>
                </a:cubicBezTo>
                <a:lnTo>
                  <a:pt x="387166" y="156534"/>
                </a:lnTo>
                <a:lnTo>
                  <a:pt x="394481" y="132970"/>
                </a:lnTo>
                <a:cubicBezTo>
                  <a:pt x="427532" y="54829"/>
                  <a:pt x="504906" y="0"/>
                  <a:pt x="595086" y="0"/>
                </a:cubicBezTo>
                <a:close/>
              </a:path>
            </a:pathLst>
          </a:custGeom>
          <a:solidFill>
            <a:schemeClr val="tx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894" name="椭圆 39"/>
          <p:cNvSpPr/>
          <p:nvPr userDrawn="1">
            <p:custDataLst>
              <p:tags r:id="rId34"/>
            </p:custDataLst>
          </p:nvPr>
        </p:nvSpPr>
        <p:spPr>
          <a:xfrm rot="21442365">
            <a:off x="1388745" y="6376035"/>
            <a:ext cx="808355" cy="198120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sp>
        <p:nvSpPr>
          <p:cNvPr id="1048896" name="椭圆 40"/>
          <p:cNvSpPr/>
          <p:nvPr userDrawn="1">
            <p:custDataLst>
              <p:tags r:id="rId35"/>
            </p:custDataLst>
          </p:nvPr>
        </p:nvSpPr>
        <p:spPr>
          <a:xfrm>
            <a:off x="318135" y="6453505"/>
            <a:ext cx="933450" cy="136525"/>
          </a:xfrm>
          <a:prstGeom prst="ellipse">
            <a:avLst/>
          </a:prstGeom>
          <a:solidFill>
            <a:schemeClr val="accent4">
              <a:alpha val="4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微软雅黑" panose="020b0503020204020204" charset="-122"/>
              <a:ea typeface="微软雅黑"/>
              <a:cs typeface="MiSans Light" panose="00000400000000000000" charset="-122"/>
            </a:endParaRPr>
          </a:p>
        </p:txBody>
      </p:sp>
      <p:pic>
        <p:nvPicPr>
          <p:cNvPr id="2097219" name="图片 43" descr="图标  描述已自动生成"/>
          <p:cNvPicPr>
            <a:picLocks noChangeAspect="1"/>
          </p:cNvPicPr>
          <p:nvPr userDrawn="1">
            <p:custDataLst>
              <p:tags r:id="rId37"/>
            </p:custDataLst>
          </p:nvPr>
        </p:nvPicPr>
        <p:blipFill>
          <a:blip r:embed="rId36"/>
          <a:stretch>
            <a:fillRect/>
          </a:stretch>
        </p:blipFill>
        <p:spPr>
          <a:xfrm>
            <a:off x="506730" y="5739130"/>
            <a:ext cx="483235" cy="389890"/>
          </a:xfrm>
          <a:prstGeom prst="rect">
            <a:avLst/>
          </a:prstGeom>
        </p:spPr>
      </p:pic>
      <p:pic>
        <p:nvPicPr>
          <p:cNvPr id="2097221" name="图片 44" descr="图标  描述已自动生成"/>
          <p:cNvPicPr>
            <a:picLocks noChangeAspect="1"/>
          </p:cNvPicPr>
          <p:nvPr userDrawn="1">
            <p:custDataLst>
              <p:tags r:id="rId39"/>
            </p:custDataLst>
          </p:nvPr>
        </p:nvPicPr>
        <p:blipFill>
          <a:blip r:embed="rId38"/>
          <a:stretch>
            <a:fillRect/>
          </a:stretch>
        </p:blipFill>
        <p:spPr>
          <a:xfrm>
            <a:off x="326390" y="6001385"/>
            <a:ext cx="867410" cy="600075"/>
          </a:xfrm>
          <a:prstGeom prst="rect">
            <a:avLst/>
          </a:prstGeom>
        </p:spPr>
      </p:pic>
      <p:pic>
        <p:nvPicPr>
          <p:cNvPr id="2097223" name="图片 42"/>
          <p:cNvPicPr>
            <a:picLocks noChangeAspect="1"/>
          </p:cNvPicPr>
          <p:nvPr userDrawn="1">
            <p:custDataLst>
              <p:tags r:id="rId41"/>
            </p:custDataLst>
          </p:nvPr>
        </p:nvPicPr>
        <p:blipFill>
          <a:blip r:embed="rId40"/>
          <a:stretch>
            <a:fillRect/>
          </a:stretch>
        </p:blipFill>
        <p:spPr>
          <a:xfrm>
            <a:off x="318770" y="3688080"/>
            <a:ext cx="2344420" cy="2938780"/>
          </a:xfrm>
          <a:prstGeom prst="rect">
            <a:avLst/>
          </a:prstGeom>
        </p:spPr>
      </p:pic>
      <p:sp>
        <p:nvSpPr>
          <p:cNvPr id="1048898" name="标题 1"/>
          <p:cNvSpPr>
            <a:spLocks noGrp="1"/>
          </p:cNvSpPr>
          <p:nvPr>
            <p:ph type="ctrTitle" hasCustomPrompt="1"/>
            <p:custDataLst>
              <p:tags r:id="rId42"/>
            </p:custDataLst>
          </p:nvPr>
        </p:nvSpPr>
        <p:spPr>
          <a:xfrm>
            <a:off x="1732784" y="1656000"/>
            <a:ext cx="8726432" cy="1800000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72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900" name="日期占位符 3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02" name="页脚占位符 4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04" name="灯片编号占位符 5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06" name="文本占位符 23"/>
          <p:cNvSpPr>
            <a:spLocks noGrp="1"/>
          </p:cNvSpPr>
          <p:nvPr>
            <p:ph type="body" sz="quarter" idx="17" hasCustomPrompt="1"/>
            <p:custDataLst>
              <p:tags r:id="rId46"/>
            </p:custDataLst>
          </p:nvPr>
        </p:nvSpPr>
        <p:spPr>
          <a:xfrm>
            <a:off x="5016000" y="3800786"/>
            <a:ext cx="2160000" cy="597663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17" Type="http://schemas.openxmlformats.org/officeDocument/2006/relationships/tags" Target="../tags/tag153.xml" /><Relationship Id="rId18" Type="http://schemas.openxmlformats.org/officeDocument/2006/relationships/tags" Target="../tags/tag154.xml" /><Relationship Id="rId19" Type="http://schemas.openxmlformats.org/officeDocument/2006/relationships/tags" Target="../tags/tag15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56.xml" /><Relationship Id="rId21" Type="http://schemas.openxmlformats.org/officeDocument/2006/relationships/tags" Target="../tags/tag157.xml" /><Relationship Id="rId22" Type="http://schemas.openxmlformats.org/officeDocument/2006/relationships/tags" Target="../tags/tag158.xml" /><Relationship Id="rId23" Type="http://schemas.openxmlformats.org/officeDocument/2006/relationships/tags" Target="../tags/tag159.xml" /><Relationship Id="rId24" Type="http://schemas.openxmlformats.org/officeDocument/2006/relationships/tags" Target="../tags/tag160.xml" /><Relationship Id="rId25" Type="http://schemas.openxmlformats.org/officeDocument/2006/relationships/tags" Target="../tags/tag161.xml" /><Relationship Id="rId26" Type="http://schemas.openxmlformats.org/officeDocument/2006/relationships/tags" Target="../tags/tag162.xml" /><Relationship Id="rId27" Type="http://schemas.openxmlformats.org/officeDocument/2006/relationships/tags" Target="../tags/tag163.xml" /><Relationship Id="rId28" Type="http://schemas.openxmlformats.org/officeDocument/2006/relationships/tags" Target="../tags/tag164.xml" /><Relationship Id="rId29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25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4138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任意多边形: 形状 26"/>
          <p:cNvSpPr/>
          <p:nvPr userDrawn="1">
            <p:custDataLst>
              <p:tags r:id="rId13"/>
            </p:custDataLst>
          </p:nvPr>
        </p:nvSpPr>
        <p:spPr>
          <a:xfrm>
            <a:off x="0" y="1620970"/>
            <a:ext cx="12192000" cy="5237031"/>
          </a:xfrm>
          <a:custGeom>
            <a:gdLst>
              <a:gd name="connsiteX0" fmla="*/ 0 w 12192000"/>
              <a:gd name="connsiteY0" fmla="*/ 0 h 5237031"/>
              <a:gd name="connsiteX1" fmla="*/ 37362 w 12192000"/>
              <a:gd name="connsiteY1" fmla="*/ 2827 h 5237031"/>
              <a:gd name="connsiteX2" fmla="*/ 885772 w 12192000"/>
              <a:gd name="connsiteY2" fmla="*/ 663832 h 5237031"/>
              <a:gd name="connsiteX3" fmla="*/ 912212 w 12192000"/>
              <a:gd name="connsiteY3" fmla="*/ 749008 h 5237031"/>
              <a:gd name="connsiteX4" fmla="*/ 936410 w 12192000"/>
              <a:gd name="connsiteY4" fmla="*/ 742786 h 5237031"/>
              <a:gd name="connsiteX5" fmla="*/ 1095829 w 12192000"/>
              <a:gd name="connsiteY5" fmla="*/ 726715 h 5237031"/>
              <a:gd name="connsiteX6" fmla="*/ 1886858 w 12192000"/>
              <a:gd name="connsiteY6" fmla="*/ 1517744 h 5237031"/>
              <a:gd name="connsiteX7" fmla="*/ 1870788 w 12192000"/>
              <a:gd name="connsiteY7" fmla="*/ 1677164 h 5237031"/>
              <a:gd name="connsiteX8" fmla="*/ 1830164 w 12192000"/>
              <a:gd name="connsiteY8" fmla="*/ 1808030 h 5237031"/>
              <a:gd name="connsiteX9" fmla="*/ 10834746 w 12192000"/>
              <a:gd name="connsiteY9" fmla="*/ 1808030 h 5237031"/>
              <a:gd name="connsiteX10" fmla="*/ 10837381 w 12192000"/>
              <a:gd name="connsiteY10" fmla="*/ 1798278 h 5237031"/>
              <a:gd name="connsiteX11" fmla="*/ 11352726 w 12192000"/>
              <a:gd name="connsiteY11" fmla="*/ 1354135 h 5237031"/>
              <a:gd name="connsiteX12" fmla="*/ 11409558 w 12192000"/>
              <a:gd name="connsiteY12" fmla="*/ 1348406 h 5237031"/>
              <a:gd name="connsiteX13" fmla="*/ 11406297 w 12192000"/>
              <a:gd name="connsiteY13" fmla="*/ 1283820 h 5237031"/>
              <a:gd name="connsiteX14" fmla="*/ 12192000 w 12192000"/>
              <a:gd name="connsiteY14" fmla="*/ 498117 h 5237031"/>
              <a:gd name="connsiteX15" fmla="*/ 12192000 w 12192000"/>
              <a:gd name="connsiteY15" fmla="*/ 5237031 h 5237031"/>
              <a:gd name="connsiteX16" fmla="*/ 0 w 12192000"/>
              <a:gd name="connsiteY16" fmla="*/ 5237031 h 5237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5237031">
                <a:moveTo>
                  <a:pt x="0" y="0"/>
                </a:moveTo>
                <a:lnTo>
                  <a:pt x="37362" y="2827"/>
                </a:lnTo>
                <a:cubicBezTo>
                  <a:pt x="420785" y="61413"/>
                  <a:pt x="739247" y="317407"/>
                  <a:pt x="885772" y="663832"/>
                </a:cubicBezTo>
                <a:lnTo>
                  <a:pt x="912212" y="749008"/>
                </a:lnTo>
                <a:lnTo>
                  <a:pt x="936410" y="742786"/>
                </a:lnTo>
                <a:cubicBezTo>
                  <a:pt x="987904" y="732249"/>
                  <a:pt x="1041220" y="726715"/>
                  <a:pt x="1095829" y="726715"/>
                </a:cubicBezTo>
                <a:cubicBezTo>
                  <a:pt x="1532702" y="726715"/>
                  <a:pt x="1886858" y="1080871"/>
                  <a:pt x="1886858" y="1517744"/>
                </a:cubicBezTo>
                <a:cubicBezTo>
                  <a:pt x="1886858" y="1572353"/>
                  <a:pt x="1881325" y="1625670"/>
                  <a:pt x="1870788" y="1677164"/>
                </a:cubicBezTo>
                <a:lnTo>
                  <a:pt x="1830164" y="1808030"/>
                </a:lnTo>
                <a:lnTo>
                  <a:pt x="10834746" y="1808030"/>
                </a:lnTo>
                <a:lnTo>
                  <a:pt x="10837381" y="1798278"/>
                </a:lnTo>
                <a:cubicBezTo>
                  <a:pt x="10919642" y="1573613"/>
                  <a:pt x="11114004" y="1402985"/>
                  <a:pt x="11352726" y="1354135"/>
                </a:cubicBezTo>
                <a:lnTo>
                  <a:pt x="11409558" y="1348406"/>
                </a:lnTo>
                <a:lnTo>
                  <a:pt x="11406297" y="1283820"/>
                </a:lnTo>
                <a:cubicBezTo>
                  <a:pt x="11406297" y="849888"/>
                  <a:pt x="11758068" y="498117"/>
                  <a:pt x="12192000" y="498117"/>
                </a:cubicBezTo>
                <a:lnTo>
                  <a:pt x="12192000" y="5237031"/>
                </a:lnTo>
                <a:lnTo>
                  <a:pt x="0" y="5237031"/>
                </a:lnTo>
                <a:close/>
              </a:path>
            </a:pathLst>
          </a:custGeom>
          <a:solidFill>
            <a:schemeClr val="tx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1048658" name="任意多边形: 形状 27"/>
          <p:cNvSpPr/>
          <p:nvPr userDrawn="1">
            <p:custDataLst>
              <p:tags r:id="rId14"/>
            </p:custDataLst>
          </p:nvPr>
        </p:nvSpPr>
        <p:spPr>
          <a:xfrm>
            <a:off x="0" y="2092090"/>
            <a:ext cx="12192000" cy="4765910"/>
          </a:xfrm>
          <a:custGeom>
            <a:gdLst>
              <a:gd name="connsiteX0" fmla="*/ 0 w 12192000"/>
              <a:gd name="connsiteY0" fmla="*/ 0 h 4765910"/>
              <a:gd name="connsiteX1" fmla="*/ 916 w 12192000"/>
              <a:gd name="connsiteY1" fmla="*/ 380 h 4765910"/>
              <a:gd name="connsiteX2" fmla="*/ 686207 w 12192000"/>
              <a:gd name="connsiteY2" fmla="*/ 867660 h 4765910"/>
              <a:gd name="connsiteX3" fmla="*/ 686291 w 12192000"/>
              <a:gd name="connsiteY3" fmla="*/ 868487 h 4765910"/>
              <a:gd name="connsiteX4" fmla="*/ 788637 w 12192000"/>
              <a:gd name="connsiteY4" fmla="*/ 892075 h 4765910"/>
              <a:gd name="connsiteX5" fmla="*/ 1312845 w 12192000"/>
              <a:gd name="connsiteY5" fmla="*/ 1367353 h 4765910"/>
              <a:gd name="connsiteX6" fmla="*/ 1315008 w 12192000"/>
              <a:gd name="connsiteY6" fmla="*/ 1374320 h 4765910"/>
              <a:gd name="connsiteX7" fmla="*/ 1393846 w 12192000"/>
              <a:gd name="connsiteY7" fmla="*/ 1349847 h 4765910"/>
              <a:gd name="connsiteX8" fmla="*/ 1522186 w 12192000"/>
              <a:gd name="connsiteY8" fmla="*/ 1336909 h 4765910"/>
              <a:gd name="connsiteX9" fmla="*/ 2146064 w 12192000"/>
              <a:gd name="connsiteY9" fmla="*/ 1845384 h 4765910"/>
              <a:gd name="connsiteX10" fmla="*/ 2154429 w 12192000"/>
              <a:gd name="connsiteY10" fmla="*/ 1928367 h 4765910"/>
              <a:gd name="connsiteX11" fmla="*/ 10447600 w 12192000"/>
              <a:gd name="connsiteY11" fmla="*/ 1928367 h 4765910"/>
              <a:gd name="connsiteX12" fmla="*/ 10455966 w 12192000"/>
              <a:gd name="connsiteY12" fmla="*/ 1845384 h 4765910"/>
              <a:gd name="connsiteX13" fmla="*/ 11079843 w 12192000"/>
              <a:gd name="connsiteY13" fmla="*/ 1336909 h 4765910"/>
              <a:gd name="connsiteX14" fmla="*/ 11327720 w 12192000"/>
              <a:gd name="connsiteY14" fmla="*/ 1386953 h 4765910"/>
              <a:gd name="connsiteX15" fmla="*/ 11386793 w 12192000"/>
              <a:gd name="connsiteY15" fmla="*/ 1419017 h 4765910"/>
              <a:gd name="connsiteX16" fmla="*/ 11390999 w 12192000"/>
              <a:gd name="connsiteY16" fmla="*/ 1410002 h 4765910"/>
              <a:gd name="connsiteX17" fmla="*/ 11815103 w 12192000"/>
              <a:gd name="connsiteY17" fmla="*/ 1103104 h 4765910"/>
              <a:gd name="connsiteX18" fmla="*/ 11867399 w 12192000"/>
              <a:gd name="connsiteY18" fmla="*/ 1097832 h 4765910"/>
              <a:gd name="connsiteX19" fmla="*/ 11878366 w 12192000"/>
              <a:gd name="connsiteY19" fmla="*/ 989040 h 4765910"/>
              <a:gd name="connsiteX20" fmla="*/ 12185264 w 12192000"/>
              <a:gd name="connsiteY20" fmla="*/ 564936 h 4765910"/>
              <a:gd name="connsiteX21" fmla="*/ 12192000 w 12192000"/>
              <a:gd name="connsiteY21" fmla="*/ 561794 h 4765910"/>
              <a:gd name="connsiteX22" fmla="*/ 12192000 w 12192000"/>
              <a:gd name="connsiteY22" fmla="*/ 2311346 h 4765910"/>
              <a:gd name="connsiteX23" fmla="*/ 12192000 w 12192000"/>
              <a:gd name="connsiteY23" fmla="*/ 4765910 h 4765910"/>
              <a:gd name="connsiteX24" fmla="*/ 0 w 12192000"/>
              <a:gd name="connsiteY24" fmla="*/ 4765910 h 4765910"/>
              <a:gd name="connsiteX25" fmla="*/ 0 w 12192000"/>
              <a:gd name="connsiteY25" fmla="*/ 2333797 h 47659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4765910">
                <a:moveTo>
                  <a:pt x="0" y="0"/>
                </a:moveTo>
                <a:lnTo>
                  <a:pt x="916" y="380"/>
                </a:lnTo>
                <a:cubicBezTo>
                  <a:pt x="348291" y="162574"/>
                  <a:pt x="607350" y="482296"/>
                  <a:pt x="686207" y="867660"/>
                </a:cubicBezTo>
                <a:lnTo>
                  <a:pt x="686291" y="868487"/>
                </a:lnTo>
                <a:lnTo>
                  <a:pt x="788637" y="892075"/>
                </a:lnTo>
                <a:cubicBezTo>
                  <a:pt x="1025367" y="965705"/>
                  <a:pt x="1217204" y="1141232"/>
                  <a:pt x="1312845" y="1367353"/>
                </a:cubicBezTo>
                <a:lnTo>
                  <a:pt x="1315008" y="1374320"/>
                </a:lnTo>
                <a:lnTo>
                  <a:pt x="1393846" y="1349847"/>
                </a:lnTo>
                <a:cubicBezTo>
                  <a:pt x="1435301" y="1341364"/>
                  <a:pt x="1478224" y="1336909"/>
                  <a:pt x="1522186" y="1336909"/>
                </a:cubicBezTo>
                <a:cubicBezTo>
                  <a:pt x="1829926" y="1336909"/>
                  <a:pt x="2086683" y="1555198"/>
                  <a:pt x="2146064" y="1845384"/>
                </a:cubicBezTo>
                <a:lnTo>
                  <a:pt x="2154429" y="1928367"/>
                </a:lnTo>
                <a:lnTo>
                  <a:pt x="10447600" y="1928367"/>
                </a:lnTo>
                <a:lnTo>
                  <a:pt x="10455966" y="1845384"/>
                </a:lnTo>
                <a:cubicBezTo>
                  <a:pt x="10515346" y="1555198"/>
                  <a:pt x="10772103" y="1336909"/>
                  <a:pt x="11079843" y="1336909"/>
                </a:cubicBezTo>
                <a:cubicBezTo>
                  <a:pt x="11167769" y="1336909"/>
                  <a:pt x="11251533" y="1354729"/>
                  <a:pt x="11327720" y="1386953"/>
                </a:cubicBezTo>
                <a:lnTo>
                  <a:pt x="11386793" y="1419017"/>
                </a:lnTo>
                <a:lnTo>
                  <a:pt x="11390999" y="1410002"/>
                </a:lnTo>
                <a:cubicBezTo>
                  <a:pt x="11480455" y="1254430"/>
                  <a:pt x="11633737" y="1140217"/>
                  <a:pt x="11815103" y="1103104"/>
                </a:cubicBezTo>
                <a:lnTo>
                  <a:pt x="11867399" y="1097832"/>
                </a:lnTo>
                <a:lnTo>
                  <a:pt x="11878366" y="989040"/>
                </a:lnTo>
                <a:cubicBezTo>
                  <a:pt x="11915479" y="807674"/>
                  <a:pt x="12029692" y="654393"/>
                  <a:pt x="12185264" y="564936"/>
                </a:cubicBezTo>
                <a:lnTo>
                  <a:pt x="12192000" y="561794"/>
                </a:lnTo>
                <a:lnTo>
                  <a:pt x="12192000" y="2311346"/>
                </a:lnTo>
                <a:lnTo>
                  <a:pt x="12192000" y="4765910"/>
                </a:lnTo>
                <a:lnTo>
                  <a:pt x="0" y="4765910"/>
                </a:lnTo>
                <a:lnTo>
                  <a:pt x="0" y="2333797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1048660" name="任意多边形: 形状 28"/>
          <p:cNvSpPr/>
          <p:nvPr userDrawn="1">
            <p:custDataLst>
              <p:tags r:id="rId15"/>
            </p:custDataLst>
          </p:nvPr>
        </p:nvSpPr>
        <p:spPr>
          <a:xfrm>
            <a:off x="0" y="5675085"/>
            <a:ext cx="12192000" cy="1182915"/>
          </a:xfrm>
          <a:custGeom>
            <a:gdLst>
              <a:gd name="connsiteX0" fmla="*/ 6059488 w 12192000"/>
              <a:gd name="connsiteY0" fmla="*/ 0 h 1182915"/>
              <a:gd name="connsiteX1" fmla="*/ 12143421 w 12192000"/>
              <a:gd name="connsiteY1" fmla="*/ 483141 h 1182915"/>
              <a:gd name="connsiteX2" fmla="*/ 12192000 w 12192000"/>
              <a:gd name="connsiteY2" fmla="*/ 494458 h 1182915"/>
              <a:gd name="connsiteX3" fmla="*/ 12192000 w 12192000"/>
              <a:gd name="connsiteY3" fmla="*/ 1182915 h 1182915"/>
              <a:gd name="connsiteX4" fmla="*/ 0 w 12192000"/>
              <a:gd name="connsiteY4" fmla="*/ 1182915 h 1182915"/>
              <a:gd name="connsiteX5" fmla="*/ 0 w 12192000"/>
              <a:gd name="connsiteY5" fmla="*/ 478258 h 1182915"/>
              <a:gd name="connsiteX6" fmla="*/ 397924 w 12192000"/>
              <a:gd name="connsiteY6" fmla="*/ 398780 h 1182915"/>
              <a:gd name="connsiteX7" fmla="*/ 6059488 w 12192000"/>
              <a:gd name="connsiteY7" fmla="*/ 0 h 11829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182915">
                <a:moveTo>
                  <a:pt x="6059488" y="0"/>
                </a:moveTo>
                <a:cubicBezTo>
                  <a:pt x="8592049" y="0"/>
                  <a:pt x="10824914" y="191648"/>
                  <a:pt x="12143421" y="483141"/>
                </a:cubicBezTo>
                <a:lnTo>
                  <a:pt x="12192000" y="494458"/>
                </a:lnTo>
                <a:lnTo>
                  <a:pt x="12192000" y="1182915"/>
                </a:lnTo>
                <a:lnTo>
                  <a:pt x="0" y="1182915"/>
                </a:lnTo>
                <a:lnTo>
                  <a:pt x="0" y="478258"/>
                </a:lnTo>
                <a:lnTo>
                  <a:pt x="397924" y="398780"/>
                </a:lnTo>
                <a:cubicBezTo>
                  <a:pt x="1743632" y="155235"/>
                  <a:pt x="3780183" y="0"/>
                  <a:pt x="6059488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zh-CN" altLang="en-US">
              <a:cs typeface="MiSans Light" panose="00000400000000000000" charset="-122"/>
            </a:endParaRPr>
          </a:p>
        </p:txBody>
      </p:sp>
      <p:grpSp>
        <p:nvGrpSpPr>
          <p:cNvPr id="33" name="组合 29"/>
          <p:cNvGrpSpPr/>
          <p:nvPr userDrawn="1">
            <p:custDataLst>
              <p:tags r:id="rId16"/>
            </p:custDataLst>
          </p:nvPr>
        </p:nvGrpSpPr>
        <p:grpSpPr>
          <a:xfrm>
            <a:off x="326947" y="394222"/>
            <a:ext cx="11538105" cy="5956299"/>
            <a:chOff x="474206" y="601464"/>
            <a:chExt cx="11258647" cy="5812035"/>
          </a:xfrm>
        </p:grpSpPr>
        <p:sp>
          <p:nvSpPr>
            <p:cNvPr id="1048662" name="矩形: 圆角 30"/>
            <p:cNvSpPr/>
            <p:nvPr>
              <p:custDataLst>
                <p:tags r:id="rId17"/>
              </p:custDataLst>
            </p:nvPr>
          </p:nvSpPr>
          <p:spPr>
            <a:xfrm>
              <a:off x="474206" y="601464"/>
              <a:ext cx="11258647" cy="5812035"/>
            </a:xfrm>
            <a:prstGeom prst="roundRect">
              <a:avLst>
                <a:gd name="adj" fmla="val 4352"/>
              </a:avLst>
            </a:prstGeom>
            <a:solidFill>
              <a:schemeClr val="accent4">
                <a:lumMod val="75000"/>
              </a:schemeClr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Light" panose="00000400000000000000" charset="-122"/>
              </a:endParaRPr>
            </a:p>
          </p:txBody>
        </p:sp>
        <p:sp>
          <p:nvSpPr>
            <p:cNvPr id="1048664" name="矩形: 圆角 31"/>
            <p:cNvSpPr/>
            <p:nvPr>
              <p:custDataLst>
                <p:tags r:id="rId18"/>
              </p:custDataLst>
            </p:nvPr>
          </p:nvSpPr>
          <p:spPr>
            <a:xfrm>
              <a:off x="645234" y="812195"/>
              <a:ext cx="10901531" cy="5297110"/>
            </a:xfrm>
            <a:prstGeom prst="roundRect">
              <a:avLst>
                <a:gd name="adj" fmla="val 3521"/>
              </a:avLst>
            </a:prstGeom>
            <a:solidFill>
              <a:schemeClr val="accent1">
                <a:lumMod val="50000"/>
              </a:schemeClr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Light" panose="00000400000000000000" charset="-122"/>
              </a:endParaRPr>
            </a:p>
          </p:txBody>
        </p:sp>
        <p:sp>
          <p:nvSpPr>
            <p:cNvPr id="1048666" name="任意多边形: 形状 32"/>
            <p:cNvSpPr/>
            <p:nvPr>
              <p:custDataLst>
                <p:tags r:id="rId19"/>
              </p:custDataLst>
            </p:nvPr>
          </p:nvSpPr>
          <p:spPr>
            <a:xfrm>
              <a:off x="644084" y="818206"/>
              <a:ext cx="10902682" cy="5446585"/>
            </a:xfrm>
            <a:custGeom>
              <a:gdLst>
                <a:gd name="connsiteX0" fmla="*/ 9555137 w 9664886"/>
                <a:gd name="connsiteY0" fmla="*/ 0 h 3704763"/>
                <a:gd name="connsiteX1" fmla="*/ 9585126 w 9664886"/>
                <a:gd name="connsiteY1" fmla="*/ 6055 h 3704763"/>
                <a:gd name="connsiteX2" fmla="*/ 9664886 w 9664886"/>
                <a:gd name="connsiteY2" fmla="*/ 126385 h 3704763"/>
                <a:gd name="connsiteX3" fmla="*/ 9664886 w 9664886"/>
                <a:gd name="connsiteY3" fmla="*/ 3574170 h 3704763"/>
                <a:gd name="connsiteX4" fmla="*/ 9534293 w 9664886"/>
                <a:gd name="connsiteY4" fmla="*/ 3704763 h 3704763"/>
                <a:gd name="connsiteX5" fmla="*/ 117223 w 9664886"/>
                <a:gd name="connsiteY5" fmla="*/ 3704763 h 3704763"/>
                <a:gd name="connsiteX6" fmla="*/ 24880 w 9664886"/>
                <a:gd name="connsiteY6" fmla="*/ 3666513 h 3704763"/>
                <a:gd name="connsiteX7" fmla="*/ 0 w 9664886"/>
                <a:gd name="connsiteY7" fmla="*/ 3629611 h 3704763"/>
                <a:gd name="connsiteX8" fmla="*/ 58549 w 9664886"/>
                <a:gd name="connsiteY8" fmla="*/ 208578 h 3704763"/>
                <a:gd name="connsiteX9" fmla="*/ 189142 w 9664886"/>
                <a:gd name="connsiteY9" fmla="*/ 77985 h 370476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664886" h="3704763">
                  <a:moveTo>
                    <a:pt x="9555137" y="0"/>
                  </a:moveTo>
                  <a:lnTo>
                    <a:pt x="9585126" y="6055"/>
                  </a:lnTo>
                  <a:cubicBezTo>
                    <a:pt x="9631998" y="25880"/>
                    <a:pt x="9664886" y="72292"/>
                    <a:pt x="9664886" y="126385"/>
                  </a:cubicBezTo>
                  <a:lnTo>
                    <a:pt x="9664886" y="3574170"/>
                  </a:lnTo>
                  <a:cubicBezTo>
                    <a:pt x="9664886" y="3646295"/>
                    <a:pt x="9606418" y="3704763"/>
                    <a:pt x="9534293" y="3704763"/>
                  </a:cubicBezTo>
                  <a:lnTo>
                    <a:pt x="117223" y="3704763"/>
                  </a:lnTo>
                  <a:cubicBezTo>
                    <a:pt x="81161" y="3704763"/>
                    <a:pt x="48512" y="3690146"/>
                    <a:pt x="24880" y="3666513"/>
                  </a:cubicBezTo>
                  <a:lnTo>
                    <a:pt x="0" y="3629611"/>
                  </a:lnTo>
                  <a:lnTo>
                    <a:pt x="58549" y="208578"/>
                  </a:lnTo>
                  <a:cubicBezTo>
                    <a:pt x="58549" y="136453"/>
                    <a:pt x="117017" y="77985"/>
                    <a:pt x="189142" y="77985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Light" panose="00000400000000000000" charset="-122"/>
              </a:endParaRPr>
            </a:p>
          </p:txBody>
        </p:sp>
      </p:grpSp>
      <p:sp>
        <p:nvSpPr>
          <p:cNvPr id="1048668" name="任意多边形: 形状 33"/>
          <p:cNvSpPr/>
          <p:nvPr userDrawn="1">
            <p:custDataLst>
              <p:tags r:id="rId20"/>
            </p:custDataLst>
          </p:nvPr>
        </p:nvSpPr>
        <p:spPr>
          <a:xfrm>
            <a:off x="0" y="6339114"/>
            <a:ext cx="12192000" cy="518886"/>
          </a:xfrm>
          <a:custGeom>
            <a:gdLst>
              <a:gd name="connsiteX0" fmla="*/ 0 w 12192000"/>
              <a:gd name="connsiteY0" fmla="*/ 0 h 518886"/>
              <a:gd name="connsiteX1" fmla="*/ 12192000 w 12192000"/>
              <a:gd name="connsiteY1" fmla="*/ 0 h 518886"/>
              <a:gd name="connsiteX2" fmla="*/ 12192000 w 12192000"/>
              <a:gd name="connsiteY2" fmla="*/ 518886 h 518886"/>
              <a:gd name="connsiteX3" fmla="*/ 0 w 12192000"/>
              <a:gd name="connsiteY3" fmla="*/ 518886 h 5188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18886">
                <a:moveTo>
                  <a:pt x="0" y="0"/>
                </a:moveTo>
                <a:lnTo>
                  <a:pt x="12192000" y="0"/>
                </a:lnTo>
                <a:lnTo>
                  <a:pt x="12192000" y="518886"/>
                </a:lnTo>
                <a:lnTo>
                  <a:pt x="0" y="51888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1048670" name="任意多边形: 形状 34"/>
          <p:cNvSpPr/>
          <p:nvPr userDrawn="1">
            <p:custDataLst>
              <p:tags r:id="rId21"/>
            </p:custDataLst>
          </p:nvPr>
        </p:nvSpPr>
        <p:spPr>
          <a:xfrm>
            <a:off x="0" y="6339115"/>
            <a:ext cx="8287831" cy="362857"/>
          </a:xfrm>
          <a:custGeom>
            <a:gdLst>
              <a:gd name="connsiteX0" fmla="*/ 0 w 8287831"/>
              <a:gd name="connsiteY0" fmla="*/ 0 h 362857"/>
              <a:gd name="connsiteX1" fmla="*/ 8287831 w 8287831"/>
              <a:gd name="connsiteY1" fmla="*/ 0 h 362857"/>
              <a:gd name="connsiteX2" fmla="*/ 7892239 w 8287831"/>
              <a:gd name="connsiteY2" fmla="*/ 362857 h 362857"/>
              <a:gd name="connsiteX3" fmla="*/ 0 w 8287831"/>
              <a:gd name="connsiteY3" fmla="*/ 362857 h 3628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87830" h="362857">
                <a:moveTo>
                  <a:pt x="0" y="0"/>
                </a:moveTo>
                <a:lnTo>
                  <a:pt x="8287831" y="0"/>
                </a:lnTo>
                <a:cubicBezTo>
                  <a:pt x="8287831" y="200400"/>
                  <a:pt x="8110718" y="362857"/>
                  <a:pt x="7892239" y="362857"/>
                </a:cubicBezTo>
                <a:lnTo>
                  <a:pt x="0" y="362857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1048672" name="矩形: 圆角 35"/>
          <p:cNvSpPr/>
          <p:nvPr userDrawn="1">
            <p:custDataLst>
              <p:tags r:id="rId22"/>
            </p:custDataLst>
          </p:nvPr>
        </p:nvSpPr>
        <p:spPr>
          <a:xfrm>
            <a:off x="507167" y="563147"/>
            <a:ext cx="11177666" cy="5628806"/>
          </a:xfrm>
          <a:prstGeom prst="roundRect">
            <a:avLst>
              <a:gd name="adj" fmla="val 2413"/>
            </a:avLst>
          </a:prstGeom>
          <a:solidFill>
            <a:schemeClr val="bg2"/>
          </a:solidFill>
          <a:ln>
            <a:noFill/>
          </a:ln>
          <a:effectLst>
            <a:innerShdw dist="127000" dir="13200000">
              <a:schemeClr val="bg2">
                <a:lumMod val="50000"/>
                <a:alpha val="3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标题占位符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838200" y="672508"/>
            <a:ext cx="10515600" cy="8096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6" name="文本占位符 2"/>
          <p:cNvSpPr>
            <a:spLocks noGrp="1"/>
          </p:cNvSpPr>
          <p:nvPr>
            <p:ph type="body" idx="1"/>
            <p:custDataLst>
              <p:tags r:id="rId24"/>
            </p:custDataLst>
          </p:nvPr>
        </p:nvSpPr>
        <p:spPr>
          <a:xfrm>
            <a:off x="838200" y="1535344"/>
            <a:ext cx="10515600" cy="464225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2"/>
            <p:custDataLst>
              <p:tags r:id="rId2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3"/>
            <p:custDataLst>
              <p:tags r:id="rId2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4"/>
            <p:custDataLst>
              <p:tags r:id="rId2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KSO_TEMPLATE" hidden="1"/>
          <p:cNvSpPr/>
          <p:nvPr userDrawn="1">
            <p:custDataLst>
              <p:tags r:id="rId2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5206" r:id="rId2"/>
    <p:sldLayoutId id="2147495207" r:id="rId3"/>
    <p:sldLayoutId id="2147495208" r:id="rId4"/>
    <p:sldLayoutId id="2147495209" r:id="rId5"/>
    <p:sldLayoutId id="2147495210" r:id="rId6"/>
    <p:sldLayoutId id="2147495211" r:id="rId7"/>
    <p:sldLayoutId id="2147495212" r:id="rId8"/>
    <p:sldLayoutId id="2147495213" r:id="rId9"/>
    <p:sldLayoutId id="2147495214" r:id="rId10"/>
    <p:sldLayoutId id="2147495215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76.xml" /><Relationship Id="rId11" Type="http://schemas.openxmlformats.org/officeDocument/2006/relationships/tags" Target="../tags/tag177.xml" /><Relationship Id="rId12" Type="http://schemas.openxmlformats.org/officeDocument/2006/relationships/tags" Target="../tags/tag178.xml" /><Relationship Id="rId13" Type="http://schemas.openxmlformats.org/officeDocument/2006/relationships/tags" Target="../tags/tag179.xml" /><Relationship Id="rId14" Type="http://schemas.openxmlformats.org/officeDocument/2006/relationships/tags" Target="../tags/tag180.xml" /><Relationship Id="rId15" Type="http://schemas.openxmlformats.org/officeDocument/2006/relationships/tags" Target="../tags/tag181.xml" /><Relationship Id="rId16" Type="http://schemas.openxmlformats.org/officeDocument/2006/relationships/tags" Target="../tags/tag182.xml" /><Relationship Id="rId17" Type="http://schemas.openxmlformats.org/officeDocument/2006/relationships/tags" Target="../tags/tag183.xml" /><Relationship Id="rId18" Type="http://schemas.openxmlformats.org/officeDocument/2006/relationships/tags" Target="../tags/tag184.xml" /><Relationship Id="rId19" Type="http://schemas.openxmlformats.org/officeDocument/2006/relationships/tags" Target="../tags/tag185.xml" /><Relationship Id="rId2" Type="http://schemas.openxmlformats.org/officeDocument/2006/relationships/tags" Target="../tags/tag169.xml" /><Relationship Id="rId20" Type="http://schemas.openxmlformats.org/officeDocument/2006/relationships/tags" Target="../tags/tag186.xml" /><Relationship Id="rId21" Type="http://schemas.openxmlformats.org/officeDocument/2006/relationships/tags" Target="../tags/tag187.xml" /><Relationship Id="rId22" Type="http://schemas.openxmlformats.org/officeDocument/2006/relationships/tags" Target="../tags/tag188.xml" /><Relationship Id="rId23" Type="http://schemas.openxmlformats.org/officeDocument/2006/relationships/tags" Target="../tags/tag189.xml" /><Relationship Id="rId24" Type="http://schemas.openxmlformats.org/officeDocument/2006/relationships/tags" Target="../tags/tag190.xml" /><Relationship Id="rId25" Type="http://schemas.openxmlformats.org/officeDocument/2006/relationships/tags" Target="../tags/tag191.xml" /><Relationship Id="rId26" Type="http://schemas.openxmlformats.org/officeDocument/2006/relationships/tags" Target="../tags/tag192.xml" /><Relationship Id="rId27" Type="http://schemas.openxmlformats.org/officeDocument/2006/relationships/tags" Target="../tags/tag193.xml" /><Relationship Id="rId28" Type="http://schemas.openxmlformats.org/officeDocument/2006/relationships/tags" Target="../tags/tag194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image" Target="../media/image19.png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tags" Target="../tags/tag174.xml" /><Relationship Id="rId9" Type="http://schemas.openxmlformats.org/officeDocument/2006/relationships/tags" Target="../tags/tag17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9.xml" /><Relationship Id="rId11" Type="http://schemas.openxmlformats.org/officeDocument/2006/relationships/tags" Target="../tags/tag210.xml" /><Relationship Id="rId12" Type="http://schemas.openxmlformats.org/officeDocument/2006/relationships/tags" Target="../tags/tag211.xml" /><Relationship Id="rId13" Type="http://schemas.openxmlformats.org/officeDocument/2006/relationships/tags" Target="../tags/tag212.xml" /><Relationship Id="rId2" Type="http://schemas.openxmlformats.org/officeDocument/2006/relationships/tags" Target="../tags/tag20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Relationship Id="rId6" Type="http://schemas.openxmlformats.org/officeDocument/2006/relationships/tags" Target="../tags/tag205.xml" /><Relationship Id="rId7" Type="http://schemas.openxmlformats.org/officeDocument/2006/relationships/tags" Target="../tags/tag206.xml" /><Relationship Id="rId8" Type="http://schemas.openxmlformats.org/officeDocument/2006/relationships/tags" Target="../tags/tag207.xml" /><Relationship Id="rId9" Type="http://schemas.openxmlformats.org/officeDocument/2006/relationships/tags" Target="../tags/tag20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1.xml" /><Relationship Id="rId11" Type="http://schemas.openxmlformats.org/officeDocument/2006/relationships/tags" Target="../tags/tag222.xml" /><Relationship Id="rId12" Type="http://schemas.openxmlformats.org/officeDocument/2006/relationships/tags" Target="../tags/tag223.xml" /><Relationship Id="rId13" Type="http://schemas.openxmlformats.org/officeDocument/2006/relationships/tags" Target="../tags/tag224.xml" /><Relationship Id="rId14" Type="http://schemas.openxmlformats.org/officeDocument/2006/relationships/tags" Target="../tags/tag225.xml" /><Relationship Id="rId15" Type="http://schemas.openxmlformats.org/officeDocument/2006/relationships/tags" Target="../tags/tag226.xml" /><Relationship Id="rId16" Type="http://schemas.openxmlformats.org/officeDocument/2006/relationships/tags" Target="../tags/tag227.xml" /><Relationship Id="rId17" Type="http://schemas.openxmlformats.org/officeDocument/2006/relationships/tags" Target="../tags/tag228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Relationship Id="rId5" Type="http://schemas.openxmlformats.org/officeDocument/2006/relationships/tags" Target="../tags/tag216.xml" /><Relationship Id="rId6" Type="http://schemas.openxmlformats.org/officeDocument/2006/relationships/tags" Target="../tags/tag217.xml" /><Relationship Id="rId7" Type="http://schemas.openxmlformats.org/officeDocument/2006/relationships/tags" Target="../tags/tag218.xml" /><Relationship Id="rId8" Type="http://schemas.openxmlformats.org/officeDocument/2006/relationships/tags" Target="../tags/tag219.xml" /><Relationship Id="rId9" Type="http://schemas.openxmlformats.org/officeDocument/2006/relationships/tags" Target="../tags/tag22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512221322001111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201460" y="1563910"/>
            <a:ext cx="7992277" cy="1658260"/>
          </a:xfrm>
        </p:spPr>
        <p:txBody>
          <a:bodyPr>
            <a:normAutofit fontScale="93333"/>
          </a:bodyPr>
          <a:lstStyle/>
          <a:p>
            <a:r>
              <a:rPr lang="zh-CN" altLang="en-US"/>
              <a:t>幼儿园中班社会教案《过新年》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201458" y="3330064"/>
            <a:ext cx="7992277" cy="593901"/>
          </a:xfrm>
        </p:spPr>
        <p:txBody>
          <a:bodyPr/>
          <a:lstStyle/>
          <a:p>
            <a:r>
              <a:rPr lang="en-US" altLang="zh-CN" err="1"/>
              <a:t>XXX,a click to unlimited possibilities</a:t>
            </a:r>
            <a:endParaRPr lang="en-US" alt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117597" y="4137090"/>
            <a:ext cx="2160000" cy="504000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9" name=""/>
        <p:cNvGrpSpPr/>
        <p:nvPr/>
      </p:nvGrpSpPr>
      <p:grpSpPr>
        <a:xfrm>
          <a:off x="0" y="0"/>
          <a: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55999" y="239679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958" name="标题"/>
          <p:cNvSpPr txBox="1"/>
          <p:nvPr>
            <p:custDataLst>
              <p:tags r:id="rId3"/>
            </p:custDataLst>
          </p:nvPr>
        </p:nvSpPr>
        <p:spPr>
          <a:xfrm>
            <a:off x="2097405" y="2741930"/>
            <a:ext cx="2141220" cy="965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000" b="1" spc="300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lang="zh-CN" altLang="en-US" sz="2000" b="1" spc="30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960" name="矩形: 圆角 7"/>
          <p:cNvSpPr/>
          <p:nvPr>
            <p:custDataLst>
              <p:tags r:id="rId4"/>
            </p:custDataLst>
          </p:nvPr>
        </p:nvSpPr>
        <p:spPr>
          <a:xfrm>
            <a:off x="1907540" y="1959610"/>
            <a:ext cx="2520950" cy="1747520"/>
          </a:xfrm>
          <a:custGeom>
            <a:gdLst>
              <a:gd name="connsiteX0" fmla="*/ 0 w 2331524"/>
              <a:gd name="connsiteY0" fmla="*/ 227790 h 3180291"/>
              <a:gd name="connsiteX1" fmla="*/ 227790 w 2331524"/>
              <a:gd name="connsiteY1" fmla="*/ 0 h 3180291"/>
              <a:gd name="connsiteX2" fmla="*/ 890624 w 2331524"/>
              <a:gd name="connsiteY2" fmla="*/ 0 h 3180291"/>
              <a:gd name="connsiteX3" fmla="*/ 1497179 w 2331524"/>
              <a:gd name="connsiteY3" fmla="*/ 0 h 3180291"/>
              <a:gd name="connsiteX4" fmla="*/ 2103734 w 2331524"/>
              <a:gd name="connsiteY4" fmla="*/ 0 h 3180291"/>
              <a:gd name="connsiteX5" fmla="*/ 2331524 w 2331524"/>
              <a:gd name="connsiteY5" fmla="*/ 227790 h 3180291"/>
              <a:gd name="connsiteX6" fmla="*/ 2331524 w 2331524"/>
              <a:gd name="connsiteY6" fmla="*/ 854474 h 3180291"/>
              <a:gd name="connsiteX7" fmla="*/ 2331524 w 2331524"/>
              <a:gd name="connsiteY7" fmla="*/ 1481157 h 3180291"/>
              <a:gd name="connsiteX8" fmla="*/ 2331524 w 2331524"/>
              <a:gd name="connsiteY8" fmla="*/ 2216829 h 3180291"/>
              <a:gd name="connsiteX9" fmla="*/ 2331524 w 2331524"/>
              <a:gd name="connsiteY9" fmla="*/ 2952501 h 3180291"/>
              <a:gd name="connsiteX10" fmla="*/ 2103734 w 2331524"/>
              <a:gd name="connsiteY10" fmla="*/ 3180291 h 3180291"/>
              <a:gd name="connsiteX11" fmla="*/ 1459660 w 2331524"/>
              <a:gd name="connsiteY11" fmla="*/ 3180291 h 3180291"/>
              <a:gd name="connsiteX12" fmla="*/ 796826 w 2331524"/>
              <a:gd name="connsiteY12" fmla="*/ 3180291 h 3180291"/>
              <a:gd name="connsiteX13" fmla="*/ 227790 w 2331524"/>
              <a:gd name="connsiteY13" fmla="*/ 3180291 h 3180291"/>
              <a:gd name="connsiteX14" fmla="*/ 0 w 2331524"/>
              <a:gd name="connsiteY14" fmla="*/ 2952501 h 3180291"/>
              <a:gd name="connsiteX15" fmla="*/ 0 w 2331524"/>
              <a:gd name="connsiteY15" fmla="*/ 2244076 h 3180291"/>
              <a:gd name="connsiteX16" fmla="*/ 0 w 2331524"/>
              <a:gd name="connsiteY16" fmla="*/ 1562898 h 3180291"/>
              <a:gd name="connsiteX17" fmla="*/ 0 w 2331524"/>
              <a:gd name="connsiteY17" fmla="*/ 963462 h 3180291"/>
              <a:gd name="connsiteX18" fmla="*/ 0 w 2331524"/>
              <a:gd name="connsiteY18" fmla="*/ 227790 h 31802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31524" h="3180291" extrusionOk="0">
                <a:moveTo>
                  <a:pt x="0" y="227790"/>
                </a:moveTo>
                <a:cubicBezTo>
                  <a:pt x="-4954" y="98929"/>
                  <a:pt x="78317" y="8883"/>
                  <a:pt x="227790" y="0"/>
                </a:cubicBezTo>
                <a:cubicBezTo>
                  <a:pt x="540407" y="5015"/>
                  <a:pt x="612819" y="-28205"/>
                  <a:pt x="890624" y="0"/>
                </a:cubicBezTo>
                <a:cubicBezTo>
                  <a:pt x="1168429" y="28205"/>
                  <a:pt x="1368643" y="6654"/>
                  <a:pt x="1497179" y="0"/>
                </a:cubicBezTo>
                <a:cubicBezTo>
                  <a:pt x="1625716" y="-6654"/>
                  <a:pt x="1936155" y="-22053"/>
                  <a:pt x="2103734" y="0"/>
                </a:cubicBezTo>
                <a:cubicBezTo>
                  <a:pt x="2223482" y="-19510"/>
                  <a:pt x="2336044" y="85258"/>
                  <a:pt x="2331524" y="227790"/>
                </a:cubicBezTo>
                <a:cubicBezTo>
                  <a:pt x="2328453" y="401282"/>
                  <a:pt x="2352545" y="548732"/>
                  <a:pt x="2331524" y="854474"/>
                </a:cubicBezTo>
                <a:cubicBezTo>
                  <a:pt x="2310503" y="1160216"/>
                  <a:pt x="2335057" y="1220878"/>
                  <a:pt x="2331524" y="1481157"/>
                </a:cubicBezTo>
                <a:cubicBezTo>
                  <a:pt x="2327991" y="1741436"/>
                  <a:pt x="2331532" y="1946508"/>
                  <a:pt x="2331524" y="2216829"/>
                </a:cubicBezTo>
                <a:cubicBezTo>
                  <a:pt x="2331516" y="2487150"/>
                  <a:pt x="2356885" y="2667802"/>
                  <a:pt x="2331524" y="2952501"/>
                </a:cubicBezTo>
                <a:cubicBezTo>
                  <a:pt x="2315481" y="3077388"/>
                  <a:pt x="2238014" y="3157051"/>
                  <a:pt x="2103734" y="3180291"/>
                </a:cubicBezTo>
                <a:cubicBezTo>
                  <a:pt x="1946692" y="3212255"/>
                  <a:pt x="1600500" y="3186015"/>
                  <a:pt x="1459660" y="3180291"/>
                </a:cubicBezTo>
                <a:cubicBezTo>
                  <a:pt x="1318820" y="3174567"/>
                  <a:pt x="1058216" y="3187128"/>
                  <a:pt x="796826" y="3180291"/>
                </a:cubicBezTo>
                <a:cubicBezTo>
                  <a:pt x="535436" y="3173454"/>
                  <a:pt x="417387" y="3158499"/>
                  <a:pt x="227790" y="3180291"/>
                </a:cubicBezTo>
                <a:cubicBezTo>
                  <a:pt x="73859" y="3184910"/>
                  <a:pt x="-9881" y="3071488"/>
                  <a:pt x="0" y="2952501"/>
                </a:cubicBezTo>
                <a:cubicBezTo>
                  <a:pt x="-2360" y="2765833"/>
                  <a:pt x="-7311" y="2451727"/>
                  <a:pt x="0" y="2244076"/>
                </a:cubicBezTo>
                <a:cubicBezTo>
                  <a:pt x="7311" y="2036425"/>
                  <a:pt x="25648" y="1818636"/>
                  <a:pt x="0" y="1562898"/>
                </a:cubicBezTo>
                <a:cubicBezTo>
                  <a:pt x="-25648" y="1307160"/>
                  <a:pt x="-8248" y="1119613"/>
                  <a:pt x="0" y="963462"/>
                </a:cubicBezTo>
                <a:cubicBezTo>
                  <a:pt x="8248" y="807311"/>
                  <a:pt x="-32956" y="535783"/>
                  <a:pt x="0" y="22779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+mj-ea"/>
              <a:ea typeface="+mj-ea"/>
              <a:cs typeface="MiSans Light" panose="00000400000000000000" charset="-122"/>
            </a:endParaRPr>
          </a:p>
        </p:txBody>
      </p:sp>
      <p:pic>
        <p:nvPicPr>
          <p:cNvPr id="2097249" name="图形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828290" y="2098040"/>
            <a:ext cx="678815" cy="665480"/>
          </a:xfrm>
          <a:prstGeom prst="rect">
            <a:avLst/>
          </a:prstGeom>
        </p:spPr>
      </p:pic>
      <p:sp>
        <p:nvSpPr>
          <p:cNvPr id="1048962" name="序号"/>
          <p:cNvSpPr txBox="1"/>
          <p:nvPr>
            <p:custDataLst>
              <p:tags r:id="rId7"/>
            </p:custDataLst>
          </p:nvPr>
        </p:nvSpPr>
        <p:spPr>
          <a:xfrm>
            <a:off x="2846070" y="2119630"/>
            <a:ext cx="622300" cy="6229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000" b="1">
                <a:solidFill>
                  <a:schemeClr val="bg2"/>
                </a:solidFill>
                <a:latin typeface="+mj-ea"/>
                <a:ea typeface="+mj-ea"/>
              </a:rPr>
              <a:t>01</a:t>
            </a:r>
            <a:endParaRPr lang="en-US" sz="2000" b="1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1048964" name="标题"/>
          <p:cNvSpPr txBox="1"/>
          <p:nvPr>
            <p:custDataLst>
              <p:tags r:id="rId8"/>
            </p:custDataLst>
          </p:nvPr>
        </p:nvSpPr>
        <p:spPr>
          <a:xfrm>
            <a:off x="2086610" y="4657725"/>
            <a:ext cx="2141220" cy="965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000" b="1" spc="300">
                <a:solidFill>
                  <a:schemeClr val="tx1"/>
                </a:solidFill>
                <a:latin typeface="+mj-ea"/>
                <a:ea typeface="+mj-ea"/>
              </a:rPr>
              <a:t>教学方法</a:t>
            </a:r>
            <a:endParaRPr lang="zh-CN" altLang="en-US" sz="2000" b="1" spc="30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966" name="矩形: 圆角 7"/>
          <p:cNvSpPr/>
          <p:nvPr>
            <p:custDataLst>
              <p:tags r:id="rId9"/>
            </p:custDataLst>
          </p:nvPr>
        </p:nvSpPr>
        <p:spPr>
          <a:xfrm>
            <a:off x="1896745" y="3874770"/>
            <a:ext cx="2520950" cy="1747520"/>
          </a:xfrm>
          <a:custGeom>
            <a:gdLst>
              <a:gd name="connsiteX0" fmla="*/ 0 w 2331524"/>
              <a:gd name="connsiteY0" fmla="*/ 227790 h 3180291"/>
              <a:gd name="connsiteX1" fmla="*/ 227790 w 2331524"/>
              <a:gd name="connsiteY1" fmla="*/ 0 h 3180291"/>
              <a:gd name="connsiteX2" fmla="*/ 890624 w 2331524"/>
              <a:gd name="connsiteY2" fmla="*/ 0 h 3180291"/>
              <a:gd name="connsiteX3" fmla="*/ 1497179 w 2331524"/>
              <a:gd name="connsiteY3" fmla="*/ 0 h 3180291"/>
              <a:gd name="connsiteX4" fmla="*/ 2103734 w 2331524"/>
              <a:gd name="connsiteY4" fmla="*/ 0 h 3180291"/>
              <a:gd name="connsiteX5" fmla="*/ 2331524 w 2331524"/>
              <a:gd name="connsiteY5" fmla="*/ 227790 h 3180291"/>
              <a:gd name="connsiteX6" fmla="*/ 2331524 w 2331524"/>
              <a:gd name="connsiteY6" fmla="*/ 854474 h 3180291"/>
              <a:gd name="connsiteX7" fmla="*/ 2331524 w 2331524"/>
              <a:gd name="connsiteY7" fmla="*/ 1481157 h 3180291"/>
              <a:gd name="connsiteX8" fmla="*/ 2331524 w 2331524"/>
              <a:gd name="connsiteY8" fmla="*/ 2216829 h 3180291"/>
              <a:gd name="connsiteX9" fmla="*/ 2331524 w 2331524"/>
              <a:gd name="connsiteY9" fmla="*/ 2952501 h 3180291"/>
              <a:gd name="connsiteX10" fmla="*/ 2103734 w 2331524"/>
              <a:gd name="connsiteY10" fmla="*/ 3180291 h 3180291"/>
              <a:gd name="connsiteX11" fmla="*/ 1459660 w 2331524"/>
              <a:gd name="connsiteY11" fmla="*/ 3180291 h 3180291"/>
              <a:gd name="connsiteX12" fmla="*/ 796826 w 2331524"/>
              <a:gd name="connsiteY12" fmla="*/ 3180291 h 3180291"/>
              <a:gd name="connsiteX13" fmla="*/ 227790 w 2331524"/>
              <a:gd name="connsiteY13" fmla="*/ 3180291 h 3180291"/>
              <a:gd name="connsiteX14" fmla="*/ 0 w 2331524"/>
              <a:gd name="connsiteY14" fmla="*/ 2952501 h 3180291"/>
              <a:gd name="connsiteX15" fmla="*/ 0 w 2331524"/>
              <a:gd name="connsiteY15" fmla="*/ 2244076 h 3180291"/>
              <a:gd name="connsiteX16" fmla="*/ 0 w 2331524"/>
              <a:gd name="connsiteY16" fmla="*/ 1562898 h 3180291"/>
              <a:gd name="connsiteX17" fmla="*/ 0 w 2331524"/>
              <a:gd name="connsiteY17" fmla="*/ 963462 h 3180291"/>
              <a:gd name="connsiteX18" fmla="*/ 0 w 2331524"/>
              <a:gd name="connsiteY18" fmla="*/ 227790 h 31802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31524" h="3180291" extrusionOk="0">
                <a:moveTo>
                  <a:pt x="0" y="227790"/>
                </a:moveTo>
                <a:cubicBezTo>
                  <a:pt x="-4954" y="98929"/>
                  <a:pt x="78317" y="8883"/>
                  <a:pt x="227790" y="0"/>
                </a:cubicBezTo>
                <a:cubicBezTo>
                  <a:pt x="540407" y="5015"/>
                  <a:pt x="612819" y="-28205"/>
                  <a:pt x="890624" y="0"/>
                </a:cubicBezTo>
                <a:cubicBezTo>
                  <a:pt x="1168429" y="28205"/>
                  <a:pt x="1368643" y="6654"/>
                  <a:pt x="1497179" y="0"/>
                </a:cubicBezTo>
                <a:cubicBezTo>
                  <a:pt x="1625716" y="-6654"/>
                  <a:pt x="1936155" y="-22053"/>
                  <a:pt x="2103734" y="0"/>
                </a:cubicBezTo>
                <a:cubicBezTo>
                  <a:pt x="2223482" y="-19510"/>
                  <a:pt x="2336044" y="85258"/>
                  <a:pt x="2331524" y="227790"/>
                </a:cubicBezTo>
                <a:cubicBezTo>
                  <a:pt x="2328453" y="401282"/>
                  <a:pt x="2352545" y="548732"/>
                  <a:pt x="2331524" y="854474"/>
                </a:cubicBezTo>
                <a:cubicBezTo>
                  <a:pt x="2310503" y="1160216"/>
                  <a:pt x="2335057" y="1220878"/>
                  <a:pt x="2331524" y="1481157"/>
                </a:cubicBezTo>
                <a:cubicBezTo>
                  <a:pt x="2327991" y="1741436"/>
                  <a:pt x="2331532" y="1946508"/>
                  <a:pt x="2331524" y="2216829"/>
                </a:cubicBezTo>
                <a:cubicBezTo>
                  <a:pt x="2331516" y="2487150"/>
                  <a:pt x="2356885" y="2667802"/>
                  <a:pt x="2331524" y="2952501"/>
                </a:cubicBezTo>
                <a:cubicBezTo>
                  <a:pt x="2315481" y="3077388"/>
                  <a:pt x="2238014" y="3157051"/>
                  <a:pt x="2103734" y="3180291"/>
                </a:cubicBezTo>
                <a:cubicBezTo>
                  <a:pt x="1946692" y="3212255"/>
                  <a:pt x="1600500" y="3186015"/>
                  <a:pt x="1459660" y="3180291"/>
                </a:cubicBezTo>
                <a:cubicBezTo>
                  <a:pt x="1318820" y="3174567"/>
                  <a:pt x="1058216" y="3187128"/>
                  <a:pt x="796826" y="3180291"/>
                </a:cubicBezTo>
                <a:cubicBezTo>
                  <a:pt x="535436" y="3173454"/>
                  <a:pt x="417387" y="3158499"/>
                  <a:pt x="227790" y="3180291"/>
                </a:cubicBezTo>
                <a:cubicBezTo>
                  <a:pt x="73859" y="3184910"/>
                  <a:pt x="-9881" y="3071488"/>
                  <a:pt x="0" y="2952501"/>
                </a:cubicBezTo>
                <a:cubicBezTo>
                  <a:pt x="-2360" y="2765833"/>
                  <a:pt x="-7311" y="2451727"/>
                  <a:pt x="0" y="2244076"/>
                </a:cubicBezTo>
                <a:cubicBezTo>
                  <a:pt x="7311" y="2036425"/>
                  <a:pt x="25648" y="1818636"/>
                  <a:pt x="0" y="1562898"/>
                </a:cubicBezTo>
                <a:cubicBezTo>
                  <a:pt x="-25648" y="1307160"/>
                  <a:pt x="-8248" y="1119613"/>
                  <a:pt x="0" y="963462"/>
                </a:cubicBezTo>
                <a:cubicBezTo>
                  <a:pt x="8248" y="807311"/>
                  <a:pt x="-32956" y="535783"/>
                  <a:pt x="0" y="22779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+mj-ea"/>
              <a:ea typeface="+mj-ea"/>
              <a:cs typeface="MiSans Light" panose="00000400000000000000" charset="-122"/>
            </a:endParaRPr>
          </a:p>
        </p:txBody>
      </p:sp>
      <p:pic>
        <p:nvPicPr>
          <p:cNvPr id="2097251" name="图形 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817495" y="4013835"/>
            <a:ext cx="678815" cy="665480"/>
          </a:xfrm>
          <a:prstGeom prst="rect">
            <a:avLst/>
          </a:prstGeom>
        </p:spPr>
      </p:pic>
      <p:sp>
        <p:nvSpPr>
          <p:cNvPr id="1048968" name="序号"/>
          <p:cNvSpPr txBox="1"/>
          <p:nvPr>
            <p:custDataLst>
              <p:tags r:id="rId11"/>
            </p:custDataLst>
          </p:nvPr>
        </p:nvSpPr>
        <p:spPr>
          <a:xfrm>
            <a:off x="2835275" y="4035425"/>
            <a:ext cx="622300" cy="6229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000" b="1">
                <a:solidFill>
                  <a:schemeClr val="bg2"/>
                </a:solidFill>
                <a:latin typeface="+mj-ea"/>
                <a:ea typeface="+mj-ea"/>
              </a:rPr>
              <a:t>04</a:t>
            </a:r>
            <a:endParaRPr lang="en-US" sz="2000" b="1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1048970" name="标题"/>
          <p:cNvSpPr txBox="1"/>
          <p:nvPr>
            <p:custDataLst>
              <p:tags r:id="rId12"/>
            </p:custDataLst>
          </p:nvPr>
        </p:nvSpPr>
        <p:spPr>
          <a:xfrm>
            <a:off x="5031105" y="2741930"/>
            <a:ext cx="2141220" cy="965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000" b="1" spc="300">
                <a:solidFill>
                  <a:schemeClr val="tx1"/>
                </a:solidFill>
                <a:latin typeface="+mj-ea"/>
                <a:ea typeface="+mj-ea"/>
              </a:rPr>
              <a:t>教学目标</a:t>
            </a:r>
            <a:endParaRPr lang="zh-CN" altLang="en-US" sz="2000" b="1" spc="30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972" name="矩形: 圆角 7"/>
          <p:cNvSpPr/>
          <p:nvPr>
            <p:custDataLst>
              <p:tags r:id="rId13"/>
            </p:custDataLst>
          </p:nvPr>
        </p:nvSpPr>
        <p:spPr>
          <a:xfrm>
            <a:off x="4840605" y="1959610"/>
            <a:ext cx="2520950" cy="1747520"/>
          </a:xfrm>
          <a:custGeom>
            <a:gdLst>
              <a:gd name="connsiteX0" fmla="*/ 0 w 2331524"/>
              <a:gd name="connsiteY0" fmla="*/ 227790 h 3180291"/>
              <a:gd name="connsiteX1" fmla="*/ 227790 w 2331524"/>
              <a:gd name="connsiteY1" fmla="*/ 0 h 3180291"/>
              <a:gd name="connsiteX2" fmla="*/ 890624 w 2331524"/>
              <a:gd name="connsiteY2" fmla="*/ 0 h 3180291"/>
              <a:gd name="connsiteX3" fmla="*/ 1497179 w 2331524"/>
              <a:gd name="connsiteY3" fmla="*/ 0 h 3180291"/>
              <a:gd name="connsiteX4" fmla="*/ 2103734 w 2331524"/>
              <a:gd name="connsiteY4" fmla="*/ 0 h 3180291"/>
              <a:gd name="connsiteX5" fmla="*/ 2331524 w 2331524"/>
              <a:gd name="connsiteY5" fmla="*/ 227790 h 3180291"/>
              <a:gd name="connsiteX6" fmla="*/ 2331524 w 2331524"/>
              <a:gd name="connsiteY6" fmla="*/ 854474 h 3180291"/>
              <a:gd name="connsiteX7" fmla="*/ 2331524 w 2331524"/>
              <a:gd name="connsiteY7" fmla="*/ 1481157 h 3180291"/>
              <a:gd name="connsiteX8" fmla="*/ 2331524 w 2331524"/>
              <a:gd name="connsiteY8" fmla="*/ 2216829 h 3180291"/>
              <a:gd name="connsiteX9" fmla="*/ 2331524 w 2331524"/>
              <a:gd name="connsiteY9" fmla="*/ 2952501 h 3180291"/>
              <a:gd name="connsiteX10" fmla="*/ 2103734 w 2331524"/>
              <a:gd name="connsiteY10" fmla="*/ 3180291 h 3180291"/>
              <a:gd name="connsiteX11" fmla="*/ 1459660 w 2331524"/>
              <a:gd name="connsiteY11" fmla="*/ 3180291 h 3180291"/>
              <a:gd name="connsiteX12" fmla="*/ 796826 w 2331524"/>
              <a:gd name="connsiteY12" fmla="*/ 3180291 h 3180291"/>
              <a:gd name="connsiteX13" fmla="*/ 227790 w 2331524"/>
              <a:gd name="connsiteY13" fmla="*/ 3180291 h 3180291"/>
              <a:gd name="connsiteX14" fmla="*/ 0 w 2331524"/>
              <a:gd name="connsiteY14" fmla="*/ 2952501 h 3180291"/>
              <a:gd name="connsiteX15" fmla="*/ 0 w 2331524"/>
              <a:gd name="connsiteY15" fmla="*/ 2244076 h 3180291"/>
              <a:gd name="connsiteX16" fmla="*/ 0 w 2331524"/>
              <a:gd name="connsiteY16" fmla="*/ 1562898 h 3180291"/>
              <a:gd name="connsiteX17" fmla="*/ 0 w 2331524"/>
              <a:gd name="connsiteY17" fmla="*/ 963462 h 3180291"/>
              <a:gd name="connsiteX18" fmla="*/ 0 w 2331524"/>
              <a:gd name="connsiteY18" fmla="*/ 227790 h 31802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31524" h="3180291" extrusionOk="0">
                <a:moveTo>
                  <a:pt x="0" y="227790"/>
                </a:moveTo>
                <a:cubicBezTo>
                  <a:pt x="-4954" y="98929"/>
                  <a:pt x="78317" y="8883"/>
                  <a:pt x="227790" y="0"/>
                </a:cubicBezTo>
                <a:cubicBezTo>
                  <a:pt x="540407" y="5015"/>
                  <a:pt x="612819" y="-28205"/>
                  <a:pt x="890624" y="0"/>
                </a:cubicBezTo>
                <a:cubicBezTo>
                  <a:pt x="1168429" y="28205"/>
                  <a:pt x="1368643" y="6654"/>
                  <a:pt x="1497179" y="0"/>
                </a:cubicBezTo>
                <a:cubicBezTo>
                  <a:pt x="1625716" y="-6654"/>
                  <a:pt x="1936155" y="-22053"/>
                  <a:pt x="2103734" y="0"/>
                </a:cubicBezTo>
                <a:cubicBezTo>
                  <a:pt x="2223482" y="-19510"/>
                  <a:pt x="2336044" y="85258"/>
                  <a:pt x="2331524" y="227790"/>
                </a:cubicBezTo>
                <a:cubicBezTo>
                  <a:pt x="2328453" y="401282"/>
                  <a:pt x="2352545" y="548732"/>
                  <a:pt x="2331524" y="854474"/>
                </a:cubicBezTo>
                <a:cubicBezTo>
                  <a:pt x="2310503" y="1160216"/>
                  <a:pt x="2335057" y="1220878"/>
                  <a:pt x="2331524" y="1481157"/>
                </a:cubicBezTo>
                <a:cubicBezTo>
                  <a:pt x="2327991" y="1741436"/>
                  <a:pt x="2331532" y="1946508"/>
                  <a:pt x="2331524" y="2216829"/>
                </a:cubicBezTo>
                <a:cubicBezTo>
                  <a:pt x="2331516" y="2487150"/>
                  <a:pt x="2356885" y="2667802"/>
                  <a:pt x="2331524" y="2952501"/>
                </a:cubicBezTo>
                <a:cubicBezTo>
                  <a:pt x="2315481" y="3077388"/>
                  <a:pt x="2238014" y="3157051"/>
                  <a:pt x="2103734" y="3180291"/>
                </a:cubicBezTo>
                <a:cubicBezTo>
                  <a:pt x="1946692" y="3212255"/>
                  <a:pt x="1600500" y="3186015"/>
                  <a:pt x="1459660" y="3180291"/>
                </a:cubicBezTo>
                <a:cubicBezTo>
                  <a:pt x="1318820" y="3174567"/>
                  <a:pt x="1058216" y="3187128"/>
                  <a:pt x="796826" y="3180291"/>
                </a:cubicBezTo>
                <a:cubicBezTo>
                  <a:pt x="535436" y="3173454"/>
                  <a:pt x="417387" y="3158499"/>
                  <a:pt x="227790" y="3180291"/>
                </a:cubicBezTo>
                <a:cubicBezTo>
                  <a:pt x="73859" y="3184910"/>
                  <a:pt x="-9881" y="3071488"/>
                  <a:pt x="0" y="2952501"/>
                </a:cubicBezTo>
                <a:cubicBezTo>
                  <a:pt x="-2360" y="2765833"/>
                  <a:pt x="-7311" y="2451727"/>
                  <a:pt x="0" y="2244076"/>
                </a:cubicBezTo>
                <a:cubicBezTo>
                  <a:pt x="7311" y="2036425"/>
                  <a:pt x="25648" y="1818636"/>
                  <a:pt x="0" y="1562898"/>
                </a:cubicBezTo>
                <a:cubicBezTo>
                  <a:pt x="-25648" y="1307160"/>
                  <a:pt x="-8248" y="1119613"/>
                  <a:pt x="0" y="963462"/>
                </a:cubicBezTo>
                <a:cubicBezTo>
                  <a:pt x="8248" y="807311"/>
                  <a:pt x="-32956" y="535783"/>
                  <a:pt x="0" y="22779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+mj-ea"/>
              <a:ea typeface="+mj-ea"/>
              <a:cs typeface="MiSans Light" panose="00000400000000000000" charset="-122"/>
            </a:endParaRPr>
          </a:p>
        </p:txBody>
      </p:sp>
      <p:pic>
        <p:nvPicPr>
          <p:cNvPr id="2097253" name="图形 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761990" y="2098040"/>
            <a:ext cx="678815" cy="665480"/>
          </a:xfrm>
          <a:prstGeom prst="rect">
            <a:avLst/>
          </a:prstGeom>
        </p:spPr>
      </p:pic>
      <p:sp>
        <p:nvSpPr>
          <p:cNvPr id="1048974" name="序号"/>
          <p:cNvSpPr txBox="1"/>
          <p:nvPr>
            <p:custDataLst>
              <p:tags r:id="rId15"/>
            </p:custDataLst>
          </p:nvPr>
        </p:nvSpPr>
        <p:spPr>
          <a:xfrm>
            <a:off x="5779770" y="2119630"/>
            <a:ext cx="622300" cy="6229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000" b="1">
                <a:solidFill>
                  <a:schemeClr val="bg2"/>
                </a:solidFill>
                <a:latin typeface="+mj-ea"/>
                <a:ea typeface="+mj-ea"/>
              </a:rPr>
              <a:t>02</a:t>
            </a:r>
            <a:endParaRPr lang="en-US" sz="2000" b="1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1048976" name="标题"/>
          <p:cNvSpPr txBox="1"/>
          <p:nvPr>
            <p:custDataLst>
              <p:tags r:id="rId16"/>
            </p:custDataLst>
          </p:nvPr>
        </p:nvSpPr>
        <p:spPr>
          <a:xfrm>
            <a:off x="5020310" y="4657725"/>
            <a:ext cx="2141220" cy="965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000" b="1" spc="300">
                <a:solidFill>
                  <a:schemeClr val="tx1"/>
                </a:solidFill>
                <a:latin typeface="+mj-ea"/>
                <a:ea typeface="+mj-ea"/>
              </a:rPr>
              <a:t>教学过程</a:t>
            </a:r>
            <a:endParaRPr lang="zh-CN" altLang="en-US" sz="2000" b="1" spc="30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978" name="矩形: 圆角 7"/>
          <p:cNvSpPr/>
          <p:nvPr>
            <p:custDataLst>
              <p:tags r:id="rId17"/>
            </p:custDataLst>
          </p:nvPr>
        </p:nvSpPr>
        <p:spPr>
          <a:xfrm>
            <a:off x="4830445" y="3874770"/>
            <a:ext cx="2520950" cy="1747520"/>
          </a:xfrm>
          <a:custGeom>
            <a:gdLst>
              <a:gd name="connsiteX0" fmla="*/ 0 w 2331524"/>
              <a:gd name="connsiteY0" fmla="*/ 227790 h 3180291"/>
              <a:gd name="connsiteX1" fmla="*/ 227790 w 2331524"/>
              <a:gd name="connsiteY1" fmla="*/ 0 h 3180291"/>
              <a:gd name="connsiteX2" fmla="*/ 890624 w 2331524"/>
              <a:gd name="connsiteY2" fmla="*/ 0 h 3180291"/>
              <a:gd name="connsiteX3" fmla="*/ 1497179 w 2331524"/>
              <a:gd name="connsiteY3" fmla="*/ 0 h 3180291"/>
              <a:gd name="connsiteX4" fmla="*/ 2103734 w 2331524"/>
              <a:gd name="connsiteY4" fmla="*/ 0 h 3180291"/>
              <a:gd name="connsiteX5" fmla="*/ 2331524 w 2331524"/>
              <a:gd name="connsiteY5" fmla="*/ 227790 h 3180291"/>
              <a:gd name="connsiteX6" fmla="*/ 2331524 w 2331524"/>
              <a:gd name="connsiteY6" fmla="*/ 854474 h 3180291"/>
              <a:gd name="connsiteX7" fmla="*/ 2331524 w 2331524"/>
              <a:gd name="connsiteY7" fmla="*/ 1481157 h 3180291"/>
              <a:gd name="connsiteX8" fmla="*/ 2331524 w 2331524"/>
              <a:gd name="connsiteY8" fmla="*/ 2216829 h 3180291"/>
              <a:gd name="connsiteX9" fmla="*/ 2331524 w 2331524"/>
              <a:gd name="connsiteY9" fmla="*/ 2952501 h 3180291"/>
              <a:gd name="connsiteX10" fmla="*/ 2103734 w 2331524"/>
              <a:gd name="connsiteY10" fmla="*/ 3180291 h 3180291"/>
              <a:gd name="connsiteX11" fmla="*/ 1459660 w 2331524"/>
              <a:gd name="connsiteY11" fmla="*/ 3180291 h 3180291"/>
              <a:gd name="connsiteX12" fmla="*/ 796826 w 2331524"/>
              <a:gd name="connsiteY12" fmla="*/ 3180291 h 3180291"/>
              <a:gd name="connsiteX13" fmla="*/ 227790 w 2331524"/>
              <a:gd name="connsiteY13" fmla="*/ 3180291 h 3180291"/>
              <a:gd name="connsiteX14" fmla="*/ 0 w 2331524"/>
              <a:gd name="connsiteY14" fmla="*/ 2952501 h 3180291"/>
              <a:gd name="connsiteX15" fmla="*/ 0 w 2331524"/>
              <a:gd name="connsiteY15" fmla="*/ 2244076 h 3180291"/>
              <a:gd name="connsiteX16" fmla="*/ 0 w 2331524"/>
              <a:gd name="connsiteY16" fmla="*/ 1562898 h 3180291"/>
              <a:gd name="connsiteX17" fmla="*/ 0 w 2331524"/>
              <a:gd name="connsiteY17" fmla="*/ 963462 h 3180291"/>
              <a:gd name="connsiteX18" fmla="*/ 0 w 2331524"/>
              <a:gd name="connsiteY18" fmla="*/ 227790 h 31802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31524" h="3180291" extrusionOk="0">
                <a:moveTo>
                  <a:pt x="0" y="227790"/>
                </a:moveTo>
                <a:cubicBezTo>
                  <a:pt x="-4954" y="98929"/>
                  <a:pt x="78317" y="8883"/>
                  <a:pt x="227790" y="0"/>
                </a:cubicBezTo>
                <a:cubicBezTo>
                  <a:pt x="540407" y="5015"/>
                  <a:pt x="612819" y="-28205"/>
                  <a:pt x="890624" y="0"/>
                </a:cubicBezTo>
                <a:cubicBezTo>
                  <a:pt x="1168429" y="28205"/>
                  <a:pt x="1368643" y="6654"/>
                  <a:pt x="1497179" y="0"/>
                </a:cubicBezTo>
                <a:cubicBezTo>
                  <a:pt x="1625716" y="-6654"/>
                  <a:pt x="1936155" y="-22053"/>
                  <a:pt x="2103734" y="0"/>
                </a:cubicBezTo>
                <a:cubicBezTo>
                  <a:pt x="2223482" y="-19510"/>
                  <a:pt x="2336044" y="85258"/>
                  <a:pt x="2331524" y="227790"/>
                </a:cubicBezTo>
                <a:cubicBezTo>
                  <a:pt x="2328453" y="401282"/>
                  <a:pt x="2352545" y="548732"/>
                  <a:pt x="2331524" y="854474"/>
                </a:cubicBezTo>
                <a:cubicBezTo>
                  <a:pt x="2310503" y="1160216"/>
                  <a:pt x="2335057" y="1220878"/>
                  <a:pt x="2331524" y="1481157"/>
                </a:cubicBezTo>
                <a:cubicBezTo>
                  <a:pt x="2327991" y="1741436"/>
                  <a:pt x="2331532" y="1946508"/>
                  <a:pt x="2331524" y="2216829"/>
                </a:cubicBezTo>
                <a:cubicBezTo>
                  <a:pt x="2331516" y="2487150"/>
                  <a:pt x="2356885" y="2667802"/>
                  <a:pt x="2331524" y="2952501"/>
                </a:cubicBezTo>
                <a:cubicBezTo>
                  <a:pt x="2315481" y="3077388"/>
                  <a:pt x="2238014" y="3157051"/>
                  <a:pt x="2103734" y="3180291"/>
                </a:cubicBezTo>
                <a:cubicBezTo>
                  <a:pt x="1946692" y="3212255"/>
                  <a:pt x="1600500" y="3186015"/>
                  <a:pt x="1459660" y="3180291"/>
                </a:cubicBezTo>
                <a:cubicBezTo>
                  <a:pt x="1318820" y="3174567"/>
                  <a:pt x="1058216" y="3187128"/>
                  <a:pt x="796826" y="3180291"/>
                </a:cubicBezTo>
                <a:cubicBezTo>
                  <a:pt x="535436" y="3173454"/>
                  <a:pt x="417387" y="3158499"/>
                  <a:pt x="227790" y="3180291"/>
                </a:cubicBezTo>
                <a:cubicBezTo>
                  <a:pt x="73859" y="3184910"/>
                  <a:pt x="-9881" y="3071488"/>
                  <a:pt x="0" y="2952501"/>
                </a:cubicBezTo>
                <a:cubicBezTo>
                  <a:pt x="-2360" y="2765833"/>
                  <a:pt x="-7311" y="2451727"/>
                  <a:pt x="0" y="2244076"/>
                </a:cubicBezTo>
                <a:cubicBezTo>
                  <a:pt x="7311" y="2036425"/>
                  <a:pt x="25648" y="1818636"/>
                  <a:pt x="0" y="1562898"/>
                </a:cubicBezTo>
                <a:cubicBezTo>
                  <a:pt x="-25648" y="1307160"/>
                  <a:pt x="-8248" y="1119613"/>
                  <a:pt x="0" y="963462"/>
                </a:cubicBezTo>
                <a:cubicBezTo>
                  <a:pt x="8248" y="807311"/>
                  <a:pt x="-32956" y="535783"/>
                  <a:pt x="0" y="22779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+mj-ea"/>
              <a:ea typeface="+mj-ea"/>
              <a:cs typeface="MiSans Light" panose="00000400000000000000" charset="-122"/>
            </a:endParaRPr>
          </a:p>
        </p:txBody>
      </p:sp>
      <p:pic>
        <p:nvPicPr>
          <p:cNvPr id="2097255" name="图形 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751195" y="4013835"/>
            <a:ext cx="678815" cy="665480"/>
          </a:xfrm>
          <a:prstGeom prst="rect">
            <a:avLst/>
          </a:prstGeom>
        </p:spPr>
      </p:pic>
      <p:sp>
        <p:nvSpPr>
          <p:cNvPr id="1048980" name="序号"/>
          <p:cNvSpPr txBox="1"/>
          <p:nvPr>
            <p:custDataLst>
              <p:tags r:id="rId19"/>
            </p:custDataLst>
          </p:nvPr>
        </p:nvSpPr>
        <p:spPr>
          <a:xfrm>
            <a:off x="5768975" y="4035425"/>
            <a:ext cx="622300" cy="6229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000" b="1">
                <a:solidFill>
                  <a:schemeClr val="bg2"/>
                </a:solidFill>
                <a:latin typeface="+mj-ea"/>
                <a:ea typeface="+mj-ea"/>
              </a:rPr>
              <a:t>05</a:t>
            </a:r>
            <a:endParaRPr lang="en-US" sz="2000" b="1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1048982" name="标题"/>
          <p:cNvSpPr txBox="1"/>
          <p:nvPr>
            <p:custDataLst>
              <p:tags r:id="rId20"/>
            </p:custDataLst>
          </p:nvPr>
        </p:nvSpPr>
        <p:spPr>
          <a:xfrm>
            <a:off x="7964170" y="2721610"/>
            <a:ext cx="2141220" cy="965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000" b="1" spc="300">
                <a:solidFill>
                  <a:schemeClr val="tx1"/>
                </a:solidFill>
                <a:latin typeface="+mj-ea"/>
                <a:ea typeface="+mj-ea"/>
              </a:rPr>
              <a:t>教学内容</a:t>
            </a:r>
            <a:endParaRPr lang="zh-CN" altLang="en-US" sz="2000" b="1" spc="30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984" name="矩形: 圆角 7"/>
          <p:cNvSpPr/>
          <p:nvPr>
            <p:custDataLst>
              <p:tags r:id="rId21"/>
            </p:custDataLst>
          </p:nvPr>
        </p:nvSpPr>
        <p:spPr>
          <a:xfrm>
            <a:off x="7774305" y="1939290"/>
            <a:ext cx="2520950" cy="1747520"/>
          </a:xfrm>
          <a:custGeom>
            <a:gdLst>
              <a:gd name="connsiteX0" fmla="*/ 0 w 2331524"/>
              <a:gd name="connsiteY0" fmla="*/ 227790 h 3180291"/>
              <a:gd name="connsiteX1" fmla="*/ 227790 w 2331524"/>
              <a:gd name="connsiteY1" fmla="*/ 0 h 3180291"/>
              <a:gd name="connsiteX2" fmla="*/ 890624 w 2331524"/>
              <a:gd name="connsiteY2" fmla="*/ 0 h 3180291"/>
              <a:gd name="connsiteX3" fmla="*/ 1497179 w 2331524"/>
              <a:gd name="connsiteY3" fmla="*/ 0 h 3180291"/>
              <a:gd name="connsiteX4" fmla="*/ 2103734 w 2331524"/>
              <a:gd name="connsiteY4" fmla="*/ 0 h 3180291"/>
              <a:gd name="connsiteX5" fmla="*/ 2331524 w 2331524"/>
              <a:gd name="connsiteY5" fmla="*/ 227790 h 3180291"/>
              <a:gd name="connsiteX6" fmla="*/ 2331524 w 2331524"/>
              <a:gd name="connsiteY6" fmla="*/ 854474 h 3180291"/>
              <a:gd name="connsiteX7" fmla="*/ 2331524 w 2331524"/>
              <a:gd name="connsiteY7" fmla="*/ 1481157 h 3180291"/>
              <a:gd name="connsiteX8" fmla="*/ 2331524 w 2331524"/>
              <a:gd name="connsiteY8" fmla="*/ 2216829 h 3180291"/>
              <a:gd name="connsiteX9" fmla="*/ 2331524 w 2331524"/>
              <a:gd name="connsiteY9" fmla="*/ 2952501 h 3180291"/>
              <a:gd name="connsiteX10" fmla="*/ 2103734 w 2331524"/>
              <a:gd name="connsiteY10" fmla="*/ 3180291 h 3180291"/>
              <a:gd name="connsiteX11" fmla="*/ 1459660 w 2331524"/>
              <a:gd name="connsiteY11" fmla="*/ 3180291 h 3180291"/>
              <a:gd name="connsiteX12" fmla="*/ 796826 w 2331524"/>
              <a:gd name="connsiteY12" fmla="*/ 3180291 h 3180291"/>
              <a:gd name="connsiteX13" fmla="*/ 227790 w 2331524"/>
              <a:gd name="connsiteY13" fmla="*/ 3180291 h 3180291"/>
              <a:gd name="connsiteX14" fmla="*/ 0 w 2331524"/>
              <a:gd name="connsiteY14" fmla="*/ 2952501 h 3180291"/>
              <a:gd name="connsiteX15" fmla="*/ 0 w 2331524"/>
              <a:gd name="connsiteY15" fmla="*/ 2244076 h 3180291"/>
              <a:gd name="connsiteX16" fmla="*/ 0 w 2331524"/>
              <a:gd name="connsiteY16" fmla="*/ 1562898 h 3180291"/>
              <a:gd name="connsiteX17" fmla="*/ 0 w 2331524"/>
              <a:gd name="connsiteY17" fmla="*/ 963462 h 3180291"/>
              <a:gd name="connsiteX18" fmla="*/ 0 w 2331524"/>
              <a:gd name="connsiteY18" fmla="*/ 227790 h 31802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31524" h="3180291" extrusionOk="0">
                <a:moveTo>
                  <a:pt x="0" y="227790"/>
                </a:moveTo>
                <a:cubicBezTo>
                  <a:pt x="-4954" y="98929"/>
                  <a:pt x="78317" y="8883"/>
                  <a:pt x="227790" y="0"/>
                </a:cubicBezTo>
                <a:cubicBezTo>
                  <a:pt x="540407" y="5015"/>
                  <a:pt x="612819" y="-28205"/>
                  <a:pt x="890624" y="0"/>
                </a:cubicBezTo>
                <a:cubicBezTo>
                  <a:pt x="1168429" y="28205"/>
                  <a:pt x="1368643" y="6654"/>
                  <a:pt x="1497179" y="0"/>
                </a:cubicBezTo>
                <a:cubicBezTo>
                  <a:pt x="1625716" y="-6654"/>
                  <a:pt x="1936155" y="-22053"/>
                  <a:pt x="2103734" y="0"/>
                </a:cubicBezTo>
                <a:cubicBezTo>
                  <a:pt x="2223482" y="-19510"/>
                  <a:pt x="2336044" y="85258"/>
                  <a:pt x="2331524" y="227790"/>
                </a:cubicBezTo>
                <a:cubicBezTo>
                  <a:pt x="2328453" y="401282"/>
                  <a:pt x="2352545" y="548732"/>
                  <a:pt x="2331524" y="854474"/>
                </a:cubicBezTo>
                <a:cubicBezTo>
                  <a:pt x="2310503" y="1160216"/>
                  <a:pt x="2335057" y="1220878"/>
                  <a:pt x="2331524" y="1481157"/>
                </a:cubicBezTo>
                <a:cubicBezTo>
                  <a:pt x="2327991" y="1741436"/>
                  <a:pt x="2331532" y="1946508"/>
                  <a:pt x="2331524" y="2216829"/>
                </a:cubicBezTo>
                <a:cubicBezTo>
                  <a:pt x="2331516" y="2487150"/>
                  <a:pt x="2356885" y="2667802"/>
                  <a:pt x="2331524" y="2952501"/>
                </a:cubicBezTo>
                <a:cubicBezTo>
                  <a:pt x="2315481" y="3077388"/>
                  <a:pt x="2238014" y="3157051"/>
                  <a:pt x="2103734" y="3180291"/>
                </a:cubicBezTo>
                <a:cubicBezTo>
                  <a:pt x="1946692" y="3212255"/>
                  <a:pt x="1600500" y="3186015"/>
                  <a:pt x="1459660" y="3180291"/>
                </a:cubicBezTo>
                <a:cubicBezTo>
                  <a:pt x="1318820" y="3174567"/>
                  <a:pt x="1058216" y="3187128"/>
                  <a:pt x="796826" y="3180291"/>
                </a:cubicBezTo>
                <a:cubicBezTo>
                  <a:pt x="535436" y="3173454"/>
                  <a:pt x="417387" y="3158499"/>
                  <a:pt x="227790" y="3180291"/>
                </a:cubicBezTo>
                <a:cubicBezTo>
                  <a:pt x="73859" y="3184910"/>
                  <a:pt x="-9881" y="3071488"/>
                  <a:pt x="0" y="2952501"/>
                </a:cubicBezTo>
                <a:cubicBezTo>
                  <a:pt x="-2360" y="2765833"/>
                  <a:pt x="-7311" y="2451727"/>
                  <a:pt x="0" y="2244076"/>
                </a:cubicBezTo>
                <a:cubicBezTo>
                  <a:pt x="7311" y="2036425"/>
                  <a:pt x="25648" y="1818636"/>
                  <a:pt x="0" y="1562898"/>
                </a:cubicBezTo>
                <a:cubicBezTo>
                  <a:pt x="-25648" y="1307160"/>
                  <a:pt x="-8248" y="1119613"/>
                  <a:pt x="0" y="963462"/>
                </a:cubicBezTo>
                <a:cubicBezTo>
                  <a:pt x="8248" y="807311"/>
                  <a:pt x="-32956" y="535783"/>
                  <a:pt x="0" y="22779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+mj-ea"/>
              <a:ea typeface="+mj-ea"/>
              <a:cs typeface="MiSans Light" panose="00000400000000000000" charset="-122"/>
            </a:endParaRPr>
          </a:p>
        </p:txBody>
      </p:sp>
      <p:pic>
        <p:nvPicPr>
          <p:cNvPr id="2097257" name="图形 6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695055" y="2077720"/>
            <a:ext cx="678815" cy="665480"/>
          </a:xfrm>
          <a:prstGeom prst="rect">
            <a:avLst/>
          </a:prstGeom>
        </p:spPr>
      </p:pic>
      <p:sp>
        <p:nvSpPr>
          <p:cNvPr id="1048986" name="序号"/>
          <p:cNvSpPr txBox="1"/>
          <p:nvPr>
            <p:custDataLst>
              <p:tags r:id="rId23"/>
            </p:custDataLst>
          </p:nvPr>
        </p:nvSpPr>
        <p:spPr>
          <a:xfrm>
            <a:off x="8712835" y="2099310"/>
            <a:ext cx="622300" cy="6229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000" b="1">
                <a:solidFill>
                  <a:schemeClr val="bg2"/>
                </a:solidFill>
                <a:latin typeface="+mj-ea"/>
                <a:ea typeface="+mj-ea"/>
              </a:rPr>
              <a:t>03</a:t>
            </a:r>
            <a:endParaRPr lang="en-US" sz="2000" b="1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1048988" name="标题"/>
          <p:cNvSpPr txBox="1"/>
          <p:nvPr>
            <p:custDataLst>
              <p:tags r:id="rId24"/>
            </p:custDataLst>
          </p:nvPr>
        </p:nvSpPr>
        <p:spPr>
          <a:xfrm>
            <a:off x="7953375" y="4657725"/>
            <a:ext cx="2141220" cy="965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000" b="1" spc="300">
                <a:solidFill>
                  <a:schemeClr val="tx1"/>
                </a:solidFill>
                <a:latin typeface="+mj-ea"/>
                <a:ea typeface="+mj-ea"/>
              </a:rPr>
              <a:t>教学评价</a:t>
            </a:r>
            <a:endParaRPr lang="zh-CN" altLang="en-US" sz="2000" b="1" spc="30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990" name="矩形: 圆角 7"/>
          <p:cNvSpPr/>
          <p:nvPr>
            <p:custDataLst>
              <p:tags r:id="rId25"/>
            </p:custDataLst>
          </p:nvPr>
        </p:nvSpPr>
        <p:spPr>
          <a:xfrm>
            <a:off x="7763510" y="3874770"/>
            <a:ext cx="2520950" cy="1747520"/>
          </a:xfrm>
          <a:custGeom>
            <a:gdLst>
              <a:gd name="connsiteX0" fmla="*/ 0 w 2331524"/>
              <a:gd name="connsiteY0" fmla="*/ 227790 h 3180291"/>
              <a:gd name="connsiteX1" fmla="*/ 227790 w 2331524"/>
              <a:gd name="connsiteY1" fmla="*/ 0 h 3180291"/>
              <a:gd name="connsiteX2" fmla="*/ 890624 w 2331524"/>
              <a:gd name="connsiteY2" fmla="*/ 0 h 3180291"/>
              <a:gd name="connsiteX3" fmla="*/ 1497179 w 2331524"/>
              <a:gd name="connsiteY3" fmla="*/ 0 h 3180291"/>
              <a:gd name="connsiteX4" fmla="*/ 2103734 w 2331524"/>
              <a:gd name="connsiteY4" fmla="*/ 0 h 3180291"/>
              <a:gd name="connsiteX5" fmla="*/ 2331524 w 2331524"/>
              <a:gd name="connsiteY5" fmla="*/ 227790 h 3180291"/>
              <a:gd name="connsiteX6" fmla="*/ 2331524 w 2331524"/>
              <a:gd name="connsiteY6" fmla="*/ 854474 h 3180291"/>
              <a:gd name="connsiteX7" fmla="*/ 2331524 w 2331524"/>
              <a:gd name="connsiteY7" fmla="*/ 1481157 h 3180291"/>
              <a:gd name="connsiteX8" fmla="*/ 2331524 w 2331524"/>
              <a:gd name="connsiteY8" fmla="*/ 2216829 h 3180291"/>
              <a:gd name="connsiteX9" fmla="*/ 2331524 w 2331524"/>
              <a:gd name="connsiteY9" fmla="*/ 2952501 h 3180291"/>
              <a:gd name="connsiteX10" fmla="*/ 2103734 w 2331524"/>
              <a:gd name="connsiteY10" fmla="*/ 3180291 h 3180291"/>
              <a:gd name="connsiteX11" fmla="*/ 1459660 w 2331524"/>
              <a:gd name="connsiteY11" fmla="*/ 3180291 h 3180291"/>
              <a:gd name="connsiteX12" fmla="*/ 796826 w 2331524"/>
              <a:gd name="connsiteY12" fmla="*/ 3180291 h 3180291"/>
              <a:gd name="connsiteX13" fmla="*/ 227790 w 2331524"/>
              <a:gd name="connsiteY13" fmla="*/ 3180291 h 3180291"/>
              <a:gd name="connsiteX14" fmla="*/ 0 w 2331524"/>
              <a:gd name="connsiteY14" fmla="*/ 2952501 h 3180291"/>
              <a:gd name="connsiteX15" fmla="*/ 0 w 2331524"/>
              <a:gd name="connsiteY15" fmla="*/ 2244076 h 3180291"/>
              <a:gd name="connsiteX16" fmla="*/ 0 w 2331524"/>
              <a:gd name="connsiteY16" fmla="*/ 1562898 h 3180291"/>
              <a:gd name="connsiteX17" fmla="*/ 0 w 2331524"/>
              <a:gd name="connsiteY17" fmla="*/ 963462 h 3180291"/>
              <a:gd name="connsiteX18" fmla="*/ 0 w 2331524"/>
              <a:gd name="connsiteY18" fmla="*/ 227790 h 31802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31524" h="3180291" extrusionOk="0">
                <a:moveTo>
                  <a:pt x="0" y="227790"/>
                </a:moveTo>
                <a:cubicBezTo>
                  <a:pt x="-4954" y="98929"/>
                  <a:pt x="78317" y="8883"/>
                  <a:pt x="227790" y="0"/>
                </a:cubicBezTo>
                <a:cubicBezTo>
                  <a:pt x="540407" y="5015"/>
                  <a:pt x="612819" y="-28205"/>
                  <a:pt x="890624" y="0"/>
                </a:cubicBezTo>
                <a:cubicBezTo>
                  <a:pt x="1168429" y="28205"/>
                  <a:pt x="1368643" y="6654"/>
                  <a:pt x="1497179" y="0"/>
                </a:cubicBezTo>
                <a:cubicBezTo>
                  <a:pt x="1625716" y="-6654"/>
                  <a:pt x="1936155" y="-22053"/>
                  <a:pt x="2103734" y="0"/>
                </a:cubicBezTo>
                <a:cubicBezTo>
                  <a:pt x="2223482" y="-19510"/>
                  <a:pt x="2336044" y="85258"/>
                  <a:pt x="2331524" y="227790"/>
                </a:cubicBezTo>
                <a:cubicBezTo>
                  <a:pt x="2328453" y="401282"/>
                  <a:pt x="2352545" y="548732"/>
                  <a:pt x="2331524" y="854474"/>
                </a:cubicBezTo>
                <a:cubicBezTo>
                  <a:pt x="2310503" y="1160216"/>
                  <a:pt x="2335057" y="1220878"/>
                  <a:pt x="2331524" y="1481157"/>
                </a:cubicBezTo>
                <a:cubicBezTo>
                  <a:pt x="2327991" y="1741436"/>
                  <a:pt x="2331532" y="1946508"/>
                  <a:pt x="2331524" y="2216829"/>
                </a:cubicBezTo>
                <a:cubicBezTo>
                  <a:pt x="2331516" y="2487150"/>
                  <a:pt x="2356885" y="2667802"/>
                  <a:pt x="2331524" y="2952501"/>
                </a:cubicBezTo>
                <a:cubicBezTo>
                  <a:pt x="2315481" y="3077388"/>
                  <a:pt x="2238014" y="3157051"/>
                  <a:pt x="2103734" y="3180291"/>
                </a:cubicBezTo>
                <a:cubicBezTo>
                  <a:pt x="1946692" y="3212255"/>
                  <a:pt x="1600500" y="3186015"/>
                  <a:pt x="1459660" y="3180291"/>
                </a:cubicBezTo>
                <a:cubicBezTo>
                  <a:pt x="1318820" y="3174567"/>
                  <a:pt x="1058216" y="3187128"/>
                  <a:pt x="796826" y="3180291"/>
                </a:cubicBezTo>
                <a:cubicBezTo>
                  <a:pt x="535436" y="3173454"/>
                  <a:pt x="417387" y="3158499"/>
                  <a:pt x="227790" y="3180291"/>
                </a:cubicBezTo>
                <a:cubicBezTo>
                  <a:pt x="73859" y="3184910"/>
                  <a:pt x="-9881" y="3071488"/>
                  <a:pt x="0" y="2952501"/>
                </a:cubicBezTo>
                <a:cubicBezTo>
                  <a:pt x="-2360" y="2765833"/>
                  <a:pt x="-7311" y="2451727"/>
                  <a:pt x="0" y="2244076"/>
                </a:cubicBezTo>
                <a:cubicBezTo>
                  <a:pt x="7311" y="2036425"/>
                  <a:pt x="25648" y="1818636"/>
                  <a:pt x="0" y="1562898"/>
                </a:cubicBezTo>
                <a:cubicBezTo>
                  <a:pt x="-25648" y="1307160"/>
                  <a:pt x="-8248" y="1119613"/>
                  <a:pt x="0" y="963462"/>
                </a:cubicBezTo>
                <a:cubicBezTo>
                  <a:pt x="8248" y="807311"/>
                  <a:pt x="-32956" y="535783"/>
                  <a:pt x="0" y="22779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+mj-ea"/>
              <a:ea typeface="+mj-ea"/>
              <a:cs typeface="MiSans Light" panose="00000400000000000000" charset="-122"/>
            </a:endParaRPr>
          </a:p>
        </p:txBody>
      </p:sp>
      <p:pic>
        <p:nvPicPr>
          <p:cNvPr id="2097259" name="图形 6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684260" y="4013835"/>
            <a:ext cx="678815" cy="665480"/>
          </a:xfrm>
          <a:prstGeom prst="rect">
            <a:avLst/>
          </a:prstGeom>
        </p:spPr>
      </p:pic>
      <p:sp>
        <p:nvSpPr>
          <p:cNvPr id="1048992" name="序号"/>
          <p:cNvSpPr txBox="1"/>
          <p:nvPr>
            <p:custDataLst>
              <p:tags r:id="rId27"/>
            </p:custDataLst>
          </p:nvPr>
        </p:nvSpPr>
        <p:spPr>
          <a:xfrm>
            <a:off x="8702040" y="4035425"/>
            <a:ext cx="622300" cy="6229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000" b="1">
                <a:solidFill>
                  <a:schemeClr val="bg2"/>
                </a:solidFill>
                <a:latin typeface="+mj-ea"/>
                <a:ea typeface="+mj-ea"/>
              </a:rPr>
              <a:t>06</a:t>
            </a:r>
            <a:endParaRPr lang="en-US" sz="2000" b="1">
              <a:solidFill>
                <a:schemeClr val="bg2"/>
              </a:solidFill>
              <a:latin typeface="+mj-ea"/>
              <a:ea typeface="+mj-ea"/>
            </a:endParaRPr>
          </a:p>
        </p:txBody>
      </p:sp>
    </p:spTree>
    <p:custDataLst>
      <p:tags r:id="rId2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9" name=""/>
        <p:cNvGrpSpPr/>
        <p:nvPr/>
      </p:nvGrpSpPr>
      <p:grpSpPr>
        <a:xfrm>
          <a:off x="0" y="0"/>
          <a:ext cx="0" cy="0"/>
        </a:xfrm>
      </p:grpSpPr>
      <p:sp>
        <p:nvSpPr>
          <p:cNvPr id="104907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458094" y="3060298"/>
            <a:ext cx="7275813" cy="1973445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907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2458094" y="1739565"/>
            <a:ext cx="7275813" cy="1224000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91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458094" y="3060298"/>
            <a:ext cx="7275813" cy="1973445"/>
          </a:xfrm>
        </p:spPr>
        <p:txBody>
          <a:bodyPr/>
          <a:lstStyle/>
          <a:p>
            <a:r>
              <a:rPr lang="zh-CN" altLang="en-US"/>
              <a:t>教学目标</a:t>
            </a:r>
            <a:endParaRPr lang="zh-CN" altLang="en-US"/>
          </a:p>
        </p:txBody>
      </p:sp>
      <p:sp>
        <p:nvSpPr>
          <p:cNvPr id="104918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2458094" y="1739565"/>
            <a:ext cx="7275813" cy="1224000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知识目标</a:t>
            </a:r>
            <a:endParaRPr lang="zh-CN" altLang="en-US"/>
          </a:p>
        </p:txBody>
      </p:sp>
      <p:sp>
        <p:nvSpPr>
          <p:cNvPr id="104928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476351" y="1535344"/>
            <a:ext cx="4271708" cy="217668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86" name="矩形 65"/>
          <p:cNvSpPr/>
          <p:nvPr>
            <p:custDataLst>
              <p:tags r:id="rId3"/>
            </p:custDataLst>
          </p:nvPr>
        </p:nvSpPr>
        <p:spPr>
          <a:xfrm>
            <a:off x="1366101" y="1886533"/>
            <a:ext cx="210687" cy="2106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8" name="文本框 66"/>
          <p:cNvSpPr txBox="1"/>
          <p:nvPr>
            <p:custDataLst>
              <p:tags r:id="rId4"/>
            </p:custDataLst>
          </p:nvPr>
        </p:nvSpPr>
        <p:spPr>
          <a:xfrm>
            <a:off x="1734633" y="1790529"/>
            <a:ext cx="3755154" cy="123094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让幼儿了解新年的含义和传统习俗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9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498288" y="1535344"/>
            <a:ext cx="4271708" cy="217668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2" name="矩形 69"/>
          <p:cNvSpPr/>
          <p:nvPr>
            <p:custDataLst>
              <p:tags r:id="rId6"/>
            </p:custDataLst>
          </p:nvPr>
        </p:nvSpPr>
        <p:spPr>
          <a:xfrm>
            <a:off x="6387418" y="1886533"/>
            <a:ext cx="210687" cy="2106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4" name="文本框 70"/>
          <p:cNvSpPr txBox="1"/>
          <p:nvPr>
            <p:custDataLst>
              <p:tags r:id="rId7"/>
            </p:custDataLst>
          </p:nvPr>
        </p:nvSpPr>
        <p:spPr>
          <a:xfrm>
            <a:off x="6756569" y="1790529"/>
            <a:ext cx="3755154" cy="123094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学会正确使用祝福语和拜年用语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9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476351" y="4001097"/>
            <a:ext cx="4271708" cy="217668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98" name="文本框 74"/>
          <p:cNvSpPr txBox="1"/>
          <p:nvPr>
            <p:custDataLst>
              <p:tags r:id="rId9"/>
            </p:custDataLst>
          </p:nvPr>
        </p:nvSpPr>
        <p:spPr>
          <a:xfrm>
            <a:off x="1734633" y="4255663"/>
            <a:ext cx="3755154" cy="123094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掌握一些简单的春节文化知识，如贴春联、放鞭炮等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00" name="矩形 73"/>
          <p:cNvSpPr/>
          <p:nvPr>
            <p:custDataLst>
              <p:tags r:id="rId10"/>
            </p:custDataLst>
          </p:nvPr>
        </p:nvSpPr>
        <p:spPr>
          <a:xfrm>
            <a:off x="1366101" y="4352286"/>
            <a:ext cx="210687" cy="2106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54651" y="4001097"/>
            <a:ext cx="4271708" cy="217668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4" name="矩形 84"/>
          <p:cNvSpPr/>
          <p:nvPr>
            <p:custDataLst>
              <p:tags r:id="rId12"/>
            </p:custDataLst>
          </p:nvPr>
        </p:nvSpPr>
        <p:spPr>
          <a:xfrm>
            <a:off x="6444401" y="4352286"/>
            <a:ext cx="210687" cy="2106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6" name="文本框 85"/>
          <p:cNvSpPr txBox="1"/>
          <p:nvPr>
            <p:custDataLst>
              <p:tags r:id="rId13"/>
            </p:custDataLst>
          </p:nvPr>
        </p:nvSpPr>
        <p:spPr>
          <a:xfrm>
            <a:off x="6812933" y="4255663"/>
            <a:ext cx="3755154" cy="123094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了解春节期间的传统活动和食品，如守岁、吃团圆饭等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" name=""/>
        <p:cNvGrpSpPr/>
        <p:nvPr/>
      </p:nvGrpSpPr>
      <p:grpSpPr>
        <a:xfrm>
          <a:off x="0" y="0"/>
          <a: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能力目标</a:t>
            </a:r>
            <a:endParaRPr lang="zh-CN" altLang="en-US"/>
          </a:p>
        </p:txBody>
      </p:sp>
      <p:sp>
        <p:nvSpPr>
          <p:cNvPr id="1049362" name="对角圆角矩形 15"/>
          <p:cNvSpPr/>
          <p:nvPr>
            <p:custDataLst>
              <p:tags r:id="rId2"/>
            </p:custDataLst>
          </p:nvPr>
        </p:nvSpPr>
        <p:spPr>
          <a:xfrm>
            <a:off x="1615449" y="4172332"/>
            <a:ext cx="8961248" cy="7553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4" name="对角圆角矩形 16"/>
          <p:cNvSpPr/>
          <p:nvPr>
            <p:custDataLst>
              <p:tags r:id="rId3"/>
            </p:custDataLst>
          </p:nvPr>
        </p:nvSpPr>
        <p:spPr>
          <a:xfrm>
            <a:off x="1615449" y="4035166"/>
            <a:ext cx="545397" cy="52042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6" name="直角三角形 17"/>
          <p:cNvSpPr/>
          <p:nvPr>
            <p:custDataLst>
              <p:tags r:id="rId4"/>
            </p:custDataLst>
          </p:nvPr>
        </p:nvSpPr>
        <p:spPr>
          <a:xfrm>
            <a:off x="2160967" y="4035795"/>
            <a:ext cx="82173" cy="13695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8" name="文本框 27"/>
          <p:cNvSpPr txBox="1"/>
          <p:nvPr>
            <p:custDataLst>
              <p:tags r:id="rId5"/>
            </p:custDataLst>
          </p:nvPr>
        </p:nvSpPr>
        <p:spPr>
          <a:xfrm>
            <a:off x="2196203" y="4183028"/>
            <a:ext cx="8096746" cy="7422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培养幼儿的团队合作意识和协作能力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对角圆角矩形 52"/>
          <p:cNvSpPr/>
          <p:nvPr>
            <p:custDataLst>
              <p:tags r:id="rId6"/>
            </p:custDataLst>
          </p:nvPr>
        </p:nvSpPr>
        <p:spPr>
          <a:xfrm>
            <a:off x="1615449" y="1673139"/>
            <a:ext cx="8961248" cy="7553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2" name="对角圆角矩形 53"/>
          <p:cNvSpPr/>
          <p:nvPr>
            <p:custDataLst>
              <p:tags r:id="rId7"/>
            </p:custDataLst>
          </p:nvPr>
        </p:nvSpPr>
        <p:spPr>
          <a:xfrm>
            <a:off x="1615449" y="1535344"/>
            <a:ext cx="545397" cy="52042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4" name="直角三角形 54"/>
          <p:cNvSpPr/>
          <p:nvPr>
            <p:custDataLst>
              <p:tags r:id="rId8"/>
            </p:custDataLst>
          </p:nvPr>
        </p:nvSpPr>
        <p:spPr>
          <a:xfrm>
            <a:off x="2160967" y="1535973"/>
            <a:ext cx="82173" cy="13695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6" name="文本框 56"/>
          <p:cNvSpPr txBox="1"/>
          <p:nvPr>
            <p:custDataLst>
              <p:tags r:id="rId9"/>
            </p:custDataLst>
          </p:nvPr>
        </p:nvSpPr>
        <p:spPr>
          <a:xfrm>
            <a:off x="2196203" y="1676285"/>
            <a:ext cx="8096746" cy="7422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培养幼儿的语言表达能力和社交能力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对角圆角矩形 5"/>
          <p:cNvSpPr/>
          <p:nvPr>
            <p:custDataLst>
              <p:tags r:id="rId10"/>
            </p:custDataLst>
          </p:nvPr>
        </p:nvSpPr>
        <p:spPr>
          <a:xfrm>
            <a:off x="1615449" y="2922736"/>
            <a:ext cx="8961248" cy="7553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0" name="对角圆角矩形 6"/>
          <p:cNvSpPr/>
          <p:nvPr>
            <p:custDataLst>
              <p:tags r:id="rId11"/>
            </p:custDataLst>
          </p:nvPr>
        </p:nvSpPr>
        <p:spPr>
          <a:xfrm>
            <a:off x="1615449" y="2784940"/>
            <a:ext cx="545397" cy="52042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2" name="直角三角形 7"/>
          <p:cNvSpPr/>
          <p:nvPr>
            <p:custDataLst>
              <p:tags r:id="rId12"/>
            </p:custDataLst>
          </p:nvPr>
        </p:nvSpPr>
        <p:spPr>
          <a:xfrm>
            <a:off x="2160967" y="2786199"/>
            <a:ext cx="82173" cy="13695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4" name="文本框 8"/>
          <p:cNvSpPr txBox="1"/>
          <p:nvPr>
            <p:custDataLst>
              <p:tags r:id="rId13"/>
            </p:custDataLst>
          </p:nvPr>
        </p:nvSpPr>
        <p:spPr>
          <a:xfrm>
            <a:off x="2196203" y="2933432"/>
            <a:ext cx="8096746" cy="7422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培养幼儿的观察力和创造力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9"/>
          <p:cNvSpPr/>
          <p:nvPr>
            <p:custDataLst>
              <p:tags r:id="rId14"/>
            </p:custDataLst>
          </p:nvPr>
        </p:nvSpPr>
        <p:spPr>
          <a:xfrm>
            <a:off x="1615449" y="5422557"/>
            <a:ext cx="8961248" cy="7553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8" name="对角圆角矩形 10"/>
          <p:cNvSpPr/>
          <p:nvPr>
            <p:custDataLst>
              <p:tags r:id="rId15"/>
            </p:custDataLst>
          </p:nvPr>
        </p:nvSpPr>
        <p:spPr>
          <a:xfrm>
            <a:off x="1615449" y="5284762"/>
            <a:ext cx="545397" cy="52042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0" name="直角三角形 11"/>
          <p:cNvSpPr/>
          <p:nvPr>
            <p:custDataLst>
              <p:tags r:id="rId16"/>
            </p:custDataLst>
          </p:nvPr>
        </p:nvSpPr>
        <p:spPr>
          <a:xfrm>
            <a:off x="2160967" y="5285391"/>
            <a:ext cx="82173" cy="13695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2" name="文本框 12"/>
          <p:cNvSpPr txBox="1"/>
          <p:nvPr>
            <p:custDataLst>
              <p:tags r:id="rId17"/>
            </p:custDataLst>
          </p:nvPr>
        </p:nvSpPr>
        <p:spPr>
          <a:xfrm>
            <a:off x="2196203" y="5432624"/>
            <a:ext cx="8096746" cy="7422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培养幼儿的自我保护意识和安全意识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https://d.book118.com/425122213220011113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编辑母版标题"/>
  <p:tag name="KSO_WM_UNIT_TYPE" val="a"/>
  <p:tag name="KSO_WM_UNIT_VALUE" val="1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34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7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9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-1"/>
  <p:tag name="KSO_WM_UNIT_PRESET_TEXT_LEN" val="0"/>
  <p:tag name="KSO_WM_UNIT_TYPE" val="a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2"/>
  <p:tag name="KSO_WM_UNIT_INDEX" val="2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编辑标题"/>
  <p:tag name="KSO_WM_UNIT_TYPE" val="a"/>
  <p:tag name="KSO_WM_UNIT_VALUE" val="22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9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9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9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52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9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5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编辑母版标题"/>
  <p:tag name="KSO_WM_UNIT_TYPE" val="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7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2"/>
  <p:tag name="KSO_WM_TEMPLATE_MASTER_TYPE" val="0"/>
  <p:tag name="KSO_WM_TEMPLATE_SUBCATEGORY" val="29"/>
  <p:tag name="KSO_WM_TEMPLATE_THUMBS_INDEX" val="1、9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1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34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7"/>
</p:tagLst>
</file>

<file path=ppt/tags/tag168.xml><?xml version="1.0" encoding="utf-8"?>
<p:tagLst xmlns:p="http://schemas.openxmlformats.org/presentationml/2006/main">
  <p:tag name="KSO_WM_BEAUTIFY_FLAG" val="#wm#"/>
  <p:tag name="KSO_WM_SLIDE_ID" val="custom20230992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2"/>
  <p:tag name="KSO_WM_TEMPLATE_MASTER_TYPE" val="0"/>
  <p:tag name="KSO_WM_TEMPLATE_SUBCATEGORY" val="29"/>
  <p:tag name="KSO_WM_TEMPLATE_THUMBS_INDEX" val="1、9"/>
</p:tagLst>
</file>

<file path=ppt/tags/tag1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l_h_i*1_1_1"/>
  <p:tag name="KSO_WM_UNIT_INDEX" val="1_1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l_h_i*1_1_3"/>
  <p:tag name="KSO_WM_UNIT_INDEX" val="1_1_3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l_h_i*1_1_2"/>
  <p:tag name="KSO_WM_UNIT_INDEX" val="1_1_2"/>
  <p:tag name="KSO_WM_UNIT_LAYERLEVEL" val="1_1_1"/>
  <p:tag name="KSO_WM_UNIT_SUBTYPE" val="d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l_h_i*1_4_1"/>
  <p:tag name="KSO_WM_UNIT_INDEX" val="1_4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l_h_i*1_4_3"/>
  <p:tag name="KSO_WM_UNIT_INDEX" val="1_4_3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l_h_i*1_4_2"/>
  <p:tag name="KSO_WM_UNIT_INDEX" val="1_4_2"/>
  <p:tag name="KSO_WM_UNIT_LAYERLEVEL" val="1_1_1"/>
  <p:tag name="KSO_WM_UNIT_SUBTYPE" val="d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l_h_i*1_2_1"/>
  <p:tag name="KSO_WM_UNIT_INDEX" val="1_2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l_h_i*1_2_3"/>
  <p:tag name="KSO_WM_UNIT_INDEX" val="1_2_3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l_h_i*1_2_2"/>
  <p:tag name="KSO_WM_UNIT_INDEX" val="1_2_2"/>
  <p:tag name="KSO_WM_UNIT_LAYERLEVEL" val="1_1_1"/>
  <p:tag name="KSO_WM_UNIT_SUBTYPE" val="d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l_h_i*1_5_1"/>
  <p:tag name="KSO_WM_UNIT_INDEX" val="1_5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l_h_i*1_5_3"/>
  <p:tag name="KSO_WM_UNIT_INDEX" val="1_5_3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l_h_i*1_5_2"/>
  <p:tag name="KSO_WM_UNIT_INDEX" val="1_5_2"/>
  <p:tag name="KSO_WM_UNIT_LAYERLEVEL" val="1_1_1"/>
  <p:tag name="KSO_WM_UNIT_SUBTYPE" val="d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l_h_i*1_3_1"/>
  <p:tag name="KSO_WM_UNIT_INDEX" val="1_3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l_h_i*1_3_3"/>
  <p:tag name="KSO_WM_UNIT_INDEX" val="1_3_3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l_h_i*1_3_2"/>
  <p:tag name="KSO_WM_UNIT_INDEX" val="1_3_2"/>
  <p:tag name="KSO_WM_UNIT_LAYERLEVEL" val="1_1_1"/>
  <p:tag name="KSO_WM_UNIT_SUBTYPE" val="d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l_h_i*1_6_1"/>
  <p:tag name="KSO_WM_UNIT_INDEX" val="1_6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l_h_i*1_6_3"/>
  <p:tag name="KSO_WM_UNIT_INDEX" val="1_6_3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0.05,&quot;width&quot;:661.3}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6*l_h_i*1_6_2"/>
  <p:tag name="KSO_WM_UNIT_INDEX" val="1_6_2"/>
  <p:tag name="KSO_WM_UNIT_LAYERLEVEL" val="1_1_1"/>
  <p:tag name="KSO_WM_UNIT_SUBTYPE" val="d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2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2"/>
  <p:tag name="KSO_WM_TEMPLATE_MASTER_TYPE" val="0"/>
  <p:tag name="KSO_WM_TEMPLATE_SUBCATEGORY" val="29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22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2"/>
  <p:tag name="KSO_WM_UNIT_COMPATIBLE" val="1"/>
  <p:tag name="KSO_WM_UNIT_DIAGRAM_ISNUMVISUAL" val="0"/>
  <p:tag name="KSO_WM_UNIT_DIAGRAM_ISREFERUNIT" val="0"/>
  <p:tag name="KSO_WM_UNIT_HIGHLIGHT" val="0"/>
  <p:tag name="KSO_WM_UNIT_ID" val="custom20230992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0"/>
</p:tagLst>
</file>

<file path=ppt/tags/tag197.xml><?xml version="1.0" encoding="utf-8"?>
<p:tagLst xmlns:p="http://schemas.openxmlformats.org/presentationml/2006/main">
  <p:tag name="KSO_WM_BEAUTIFY_FLAG" val="#wm#"/>
  <p:tag name="KSO_WM_SLIDE_ID" val="custom2023099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2"/>
  <p:tag name="KSO_WM_TEMPLATE_MASTER_TYPE" val="0"/>
  <p:tag name="KSO_WM_TEMPLATE_SUBCATEGORY" val="29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2"/>
  <p:tag name="KSO_WM_UNIT_COMPATIBLE" val="0"/>
  <p:tag name="KSO_WM_UNIT_DIAGRAM_ISNUMVISUAL" val="0"/>
  <p:tag name="KSO_WM_UNIT_DIAGRAM_ISREFERUNIT" val="0"/>
  <p:tag name="KSO_WM_UNIT_HIGHLIGHT" val="0"/>
  <p:tag name="KSO_WM_UNIT_ID" val="custom2023099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22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2"/>
  <p:tag name="KSO_WM_UNIT_COMPATIBLE" val="1"/>
  <p:tag name="KSO_WM_UNIT_DIAGRAM_ISNUMVISUAL" val="0"/>
  <p:tag name="KSO_WM_UNIT_DIAGRAM_ISREFERUNIT" val="0"/>
  <p:tag name="KSO_WM_UNIT_HIGHLIGHT" val="0"/>
  <p:tag name="KSO_WM_UNIT_ID" val="custom20230992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0"/>
</p:tagLst>
</file>

<file path=ppt/tags/tag200.xml><?xml version="1.0" encoding="utf-8"?>
<p:tagLst xmlns:p="http://schemas.openxmlformats.org/presentationml/2006/main">
  <p:tag name="KSO_WM_BEAUTIFY_FLAG" val="#wm#"/>
  <p:tag name="KSO_WM_SLIDE_ID" val="custom2023099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2"/>
  <p:tag name="KSO_WM_TEMPLATE_MASTER_TYPE" val="0"/>
  <p:tag name="KSO_WM_TEMPLATE_SUBCATEGORY" val="29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5">
      <a:dk1>
        <a:srgbClr val="000000"/>
      </a:dk1>
      <a:lt1>
        <a:srgbClr val="FFFFFF"/>
      </a:lt1>
      <a:dk2>
        <a:srgbClr val="4A6F01"/>
      </a:dk2>
      <a:lt2>
        <a:srgbClr val="FFFFFF"/>
      </a:lt2>
      <a:accent1>
        <a:srgbClr val="FFD72D"/>
      </a:accent1>
      <a:accent2>
        <a:srgbClr val="FE7162"/>
      </a:accent2>
      <a:accent3>
        <a:srgbClr val="72C1E8"/>
      </a:accent3>
      <a:accent4>
        <a:srgbClr val="FFB047"/>
      </a:accent4>
      <a:accent5>
        <a:srgbClr val="EA72E1"/>
      </a:accent5>
      <a:accent6>
        <a:srgbClr val="52E0B1"/>
      </a:accent6>
      <a:hlink>
        <a:srgbClr val="70A1C0"/>
      </a:hlink>
      <a:folHlink>
        <a:srgbClr val="FF0000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31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微软雅黑</vt:lpstr>
      <vt:lpstr>MiSans Light</vt:lpstr>
      <vt:lpstr>Office Theme</vt:lpstr>
      <vt:lpstr>幼儿园中班社会教案《过新年》</vt:lpstr>
      <vt:lpstr>目录</vt:lpstr>
      <vt:lpstr>添加章节标题</vt:lpstr>
      <vt:lpstr>教学目标</vt:lpstr>
      <vt:lpstr>知识目标</vt:lpstr>
      <vt:lpstr>能力目标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2024-09-20T09:26:41.711</cp:lastPrinted>
  <dcterms:created xsi:type="dcterms:W3CDTF">2024-09-20T01:26:41Z</dcterms:created>
  <dcterms:modified xsi:type="dcterms:W3CDTF">2024-09-20T01:26:43Z</dcterms:modified>
</cp:coreProperties>
</file>