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44622-960F-43CA-985B-38E794399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4735C-FCE8-4C92-9C33-A86E5C93D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A1C58-B0FA-4978-B991-57AB6324E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709CC-C05E-4797-9C18-7049156F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C7215-972A-4CD2-8938-929DA9EDA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1879A5-04D5-4CF4-BA40-9A5DFB34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6D9D0-E78E-4700-9F8B-846BA21E4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81303-4AF5-4FAB-AC5F-BE25E5AE9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CA7CA-9FC1-4B29-9112-0D2F7B410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F8C99-8038-48CA-A3A2-740FBBB5C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5825C-FA3D-43E2-BAA6-159B116E2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223003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护理服务流动红旗的设立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护理服务流动红旗的评选标准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护理服务流动红旗的评选流程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护理服务流动红旗的奖励与激励措施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护理服务流动红旗的推广与影响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护理服务流动红旗的设立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提升医院形象和口碑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优质的护理服务能够提升医院形象和口碑，吸引更多患者前来就诊。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激励护理人员提高服务质量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通过设立护理服务流动红旗，激励护理人员积极提升服务质量，为患者提供更好的护理体验。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促进护理团队之间的良性竞争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通过评选优秀的护理服务团队，激发团队之间的竞争意识，从而提高整体护理水平。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随着社会的发展和人们健康意识的提高，患者对护理服务的需求和标准也在不断提高。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患者对护理服务的需求日益增长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为了满足患者的需求，提高护理服务质量成为了医院的重要任务。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设立护理服务流动红旗借鉴了先进的管理经验，通过激励的方式促进护理服务的提升。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借鉴先进的管理经验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制定评选标准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制定详细的评选标准，确保评选过程公平、公正、公开。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定期进行评选，并颁发流动红旗给优秀的护理服务团队。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对评选结果进行分析，总结优秀经验，持续改进护理服务质量。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对护理服务流动红旗的实施过程进行监督与考核，确保实施效果。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护理服务流动红旗的评选标准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基础护理服务标准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基础护理服务技能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熟练掌握基础护理服务技能，如测量生命体征、口腔护理、皮肤护理等。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严格遵守护理操作规范，确保患者安全。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护理文书书写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准确、及时记录患者病情和护理措施，为患者提供专业、全面的护理服务。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具备良好的沟通技巧，能够与患者及其家属进行有效沟通。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积极主动，关心患者需求，提供热情、周到的服务。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及时收集患者及家属的意见和建议，持续改进护理服务质量。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与团队成员密切合作，共同完成护理任务。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90" r="1709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能够准确、清晰地传达信息，并倾听团队成员的意见和建议。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与其他部门保持良好的合作关系，共同为患者提供优质的护理服务。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积极探索新的护理方法和手段，提高护理服务质量。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不断分析、总结护理服务中存在的问题，采取有效措施进行改进。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积极参与培训和学习，提高自身专业素养和技能水平。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创新与改进标准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护理服务流动红旗的评选流程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申报与自评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申报条件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符合条件的科室或个人可自愿申报护理服务流动红旗，需填写申报表并提交相关证明材料。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申报科室或个人需对照评选标准进行自评，总结亮点和不足，为后续评选提供依据。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评审小组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由各科室主任、护士长等组成评审小组，负责对申报材料进行审核和现场考察。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评审小组根据评选标准对申报科室或个人进行打分，初步确定获奖名单。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科室初评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由医院领导、相关职能部门负责人和专家组成评审委员会，负责对初评结果进行复审。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评审委员会根据评选标准对初评结果进行审核，确定最终获奖名单。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医院评审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评审委员会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https://d.book118.com/425122300340011101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2024-09-10T14:34:05.022</cp:lastPrinted>
  <dcterms:created xsi:type="dcterms:W3CDTF">2024-09-10T06:34:05Z</dcterms:created>
  <dcterms:modified xsi:type="dcterms:W3CDTF">2024-09-10T06:34:07Z</dcterms:modified>
</cp:coreProperties>
</file>