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E2D9A-0B90-48AB-8095-EE1B53A51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D5DA2-1A81-4012-9D31-5F3E4A49E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44352-49FF-41CC-9767-D773FCD0B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23C68-EDFC-4FCB-9433-D32C95DA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0FF7C-1053-44B5-82D2-CBB2AA586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95F16E-8D90-4BAC-B877-CA77E5992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E064C-3604-4F95-B678-D423A7075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CC410-05B8-4B59-A5CA-F23F7FFE5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C009E-A87D-46C6-B713-7347BEFAC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8A567-8499-4316-8241-E0A0A28DF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68C5C-DEAC-4675-9EB6-2EF62F585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223341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护理交接班制度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护理交接班制度概述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交接班内容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交接班流程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护理交接班制度执行与监督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护理交接班制度概述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护理交接班制度有助于促进护理人员之间的紧密协作，形成良好的工作氛围，提高工作效率和护理质量。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通过明确的交接班制度，确保护理人员准确、全面地了解患者的病情和治疗护理情况，避免因为沟通不畅导致医疗差错和患者伤害。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提升护理水平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规范化的交接班流程有助于提高护理人员的专业素养，推动护理工作的标准化和规范化。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995" r="1999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02" r="323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包括护士、护师、护士长等各级护理人员，均需要遵守和执行护理交接班制度。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全体护理人员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包括综合医院、专科医院、社区卫生服务中心等各类医疗机构，都应建立和完善护理交接班制度。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各类医疗机构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69" r="226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护理交接班制度应始终以患者的需求和安全为出发点和落脚点，确保患者获得连续、全面的护理服务。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护理人员应确保交接班时传递的患者信息准确、完整，不遗漏重要细节，防止因信息传递不全导致的医疗风险。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准确完整传递信息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护理交接班制度应制定详细的操作流程和规范，确保每一位护理人员都能够正确、规范地进行交接班。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规范化操作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在交接班过程中，护理人员应严格遵守医疗保密原则，不泄露患者隐私和敏感信息。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交接时应详细概述病人的病情，包括诊断、主要症状、治疗方案等，以确保接班人员对病人状况有全面了解。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交接关于病人的护理要点，如特殊护理措施、观察重点、潜在风险等，以便接班人员能够准确延续护理计划。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42" r="19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交接病人的特殊需求，如心理支持、家属沟通等，确保接班人员能够关注并满足病人在护理过程中的各项需求。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病人需求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病人信息交接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交接本班次要完成的护理工作计划和任务，使接班人员能够清楚了解接下来的工作重点和目标。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待完成任务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06" r="112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特殊事件提醒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时间敏感事项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提醒接班人员注意即将发生的特殊事件，如病人检查、治疗、手术等，以便提前做好准备工作。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交接关于时间敏感的事项，如定时给药、巡视等，确保接班人员能够按时完成关键护理工作。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护理工作计划交接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设备状态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交接设备的使用状态和注意事项，如输液泵、呼吸机等，保证接班人员能够正确、安全地使用相关设备。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急需物品提醒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特别提醒接班人员注意补充急需的物品和设备，以免影响护理工作的正常进行。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物品清单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详细交接各类物品的数量和存放位置，包括医疗器械、耗材、药品等，确保接班人员能够迅速找到所需物品。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物品与设备交接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https://d.book118.com/425122334110011102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2024-09-11T04:10:06.092</cp:lastPrinted>
  <dcterms:created xsi:type="dcterms:W3CDTF">2024-09-10T20:10:06Z</dcterms:created>
  <dcterms:modified xsi:type="dcterms:W3CDTF">2024-09-10T20:10:07Z</dcterms:modified>
</cp:coreProperties>
</file>