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D6266D-2917-4D3C-A403-4F003AF7AB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5730BB-1318-4161-B6A6-2C2F589766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DC3B1C-00B9-45B0-B208-7B4038B4F1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492FAA-464A-48A6-8966-DD2AC97E4A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4DDED3-57BC-4B9B-89B6-04A739080F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1FC0A8-3CF9-4D63-970E-126B58C0DB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12F9DA-35B3-4B8F-8082-897255D9EC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4A6EAE-658C-4ADD-9A06-19B623A7EA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7D6C53-FED4-4318-BB00-AC57E10ABA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CD7999-2B20-43F1-A7CB-96A06A414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BC2300-B4A2-47E4-9743-EB88498C3A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12313010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风险识别与防范的投资策略</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风险识别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风险评估与量化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风险防范策略制定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投资组合优化与风险管理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金融市场监管政策与法规解读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750" r="107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通过深入分析市场、行业和公司的基本面，以及宏观经济和政策环境，识别可能对投资组合造成不利影响的潜在风险。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识别潜在风险</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在识别风险的基础上，制定相应的投资策略和风险管理措施，以降低风险对投资组合的负面影响。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制定风险防范策略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通过有效的风险识别和防范，提高投资收益的稳定性和可持续性，为投资者创造长期稳定的回报。</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提高投资收益稳定性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行业风险分析</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针对不同行业的特性，分析行业内的竞争态势、政策变化、技术进步等因素对投资组合的影响。</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宏观经济与政策风险分析</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研究国内外宏观经济形势、政策变化对投资组合的影响，包括财政政策、货币政策、产业政策等。</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公司风险分析</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深入剖析公司的财务状况、经营策略、管理层能力等方面，评估公司的长期竞争力和潜在风险。</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市场风险分析</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包括股票市场、债券市场、商品市场等各类市场的价格波动对投资组合的影响。</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风险识别</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982" b="189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风险是指在投资过程中，由于各种不确定性因素导致投资者遭受损失的可能性。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根据风险来源和性质，风险可分为市场风险、信用风险、流动性风险、操作风险等。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7153" b="715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包括专家调查法、故障树分析法、情景分析法、敏感性分析法等。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风险识别方法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采用风险评估模型、风险矩阵、风险图等工具进行风险识别。</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风险识别工具</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风险识别方法与工具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案例一</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某投资者在股市中投资，由于没有充分了解市场信息和公司基本面，导致投资亏损。通过风险识别，可以发现该投资者缺乏市场分析和风险管理能力，需要改进投资策略和加强风险管理。</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某企业在进行一项重大投资决策时，未充分考虑政策变化和市场波动等因素，导致投资失败。通过风险识别，可以发现该企业缺乏对市场和政策变化的敏感度和应对能力，需要加强市场分析和政策研究。</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案例三</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金融机构在推出一款理财产品时，未对产品风险进行充分揭示和评估，导致客户投诉和声誉风险。通过风险识别，可以发现该机构在产品设计、风险评估和信息披露等方面存在不足，需要加强内部管理和监管合规。</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风险识别案例分析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风险评估与量化</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通过专家判断、历史经验等方法对风险进行主观评估。</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定性评估法</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运用数学、统计学等工具对风险进行客观量化评估。</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定量评估法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结合定性和定量评估方法，对风险进行全面、系统的评估。</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综合评估法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风险评估方法介绍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风险价值（VaR）模型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用于测量和评估投资组合在特定置信水平下可能遭受的最大潜在损失。</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压力测试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模拟极端市场环境下投资组合的表现，以评估其抵御风险的能力。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蒙特卡罗模拟</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通过随机抽样和统计推断，对投资组合的未来收益和风险进行模拟和预测。</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风险量化技术探讨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17" name="TextBox 17"/>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案例一</a:t>
            </a:r>
          </a:p>
        </p:txBody>
      </p:sp>
      <p:sp>
        <p:nvSpPr>
          <p:cNvPr id="18" name="TextBox 18"/>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某基金公司运用VaR模型对旗下股票型基金进行风险评估，发现其在市场下跌时可能存在较大的潜在损失。针对这一风险，该公司采取了相应的风险控制措施，如降低股票仓位、增加债券配置等。</a:t>
            </a:r>
          </a:p>
        </p:txBody>
      </p:sp>
      <p:sp>
        <p:nvSpPr>
          <p:cNvPr id="19" name="TextBox 19"/>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案例二</a:t>
            </a:r>
          </a:p>
        </p:txBody>
      </p:sp>
      <p:sp>
        <p:nvSpPr>
          <p:cNvPr id="20" name="TextBox 20"/>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某银行在压力测试中发现，其信贷资产在极端经济环境下可能出现较大规模的违约风险。为应对这一风险，该银行提前制定了风险处置预案，包括加强信贷审批、提高拨备覆盖率等。</a:t>
            </a:r>
          </a:p>
        </p:txBody>
      </p:sp>
      <p:sp>
        <p:nvSpPr>
          <p:cNvPr id="21" name="TextBox 21"/>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案例三</a:t>
            </a:r>
          </a:p>
        </p:txBody>
      </p:sp>
      <p:sp>
        <p:nvSpPr>
          <p:cNvPr id="22" name="TextBox 22"/>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某保险公司运用蒙特卡罗模拟技术对其投资组合进行风险评估，发现其在未来一段时间内可能面临较大的市场风险。为降低风险，该公司调整了投资策略，减少了高风险资产的投资比例。</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风险评估案例分析</a:t>
              </a:r>
            </a:p>
          </p:txBody>
        </p:sp>
      </p:grpSp>
      <p:sp>
        <p:nvSpPr>
          <p:cNvPr id="45" name="AutoShape 45"/>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Freeform 46"/>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风险防范策略制定</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https://d.book118.com/425123130102011104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2024-09-13T23:15:03.342</cp:lastPrinted>
  <dcterms:created xsi:type="dcterms:W3CDTF">2024-09-13T15:15:03Z</dcterms:created>
  <dcterms:modified xsi:type="dcterms:W3CDTF">2024-09-13T15:15:05Z</dcterms:modified>
</cp:coreProperties>
</file>