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7CF18-02DB-437A-9601-E3C97E964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D7038-3E69-4C4A-8F0E-A010CE5E3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7A9AF-4AEE-4895-B40F-E5033F389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3F962-2149-4A1E-BFA2-291EDC3CC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8D83E-89A4-41AF-BD62-641D49ADE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B3242-B973-4E8A-A65E-8B822796D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314218-F1BA-42CC-A114-467465B5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EDE12-A7B0-4B1D-BD62-4463201F9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B0976-BD50-409C-BA25-2899C2ED6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03241-2632-4192-A6D8-9526E9B32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E309F-DA30-48E3-BC90-95713CF8E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pn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0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24302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公司销售经理年终总结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年度销售业绩回顾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客户关系管理成果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团队建设与人员发展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存在问题与不足之处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回顾过去一年的销售业绩，总结经验教训，为新的一年制定更合理的销售计划提供参考。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分析市场趋势和客户需求变化，为公司产品策略、市场策略和销售策略的调整提供依据。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175" b="917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展示销售经理个人及其团队在过去一年中的工作成果和价值，增强团队凝聚力和信心。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所负责销售区域的市场状况分析，包括市场规模、竞争对手、客户需求等方面的变化。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销售经理个人及其团队的工作总结，包括工作亮点、挑战与困难、团队协作与沟通等方面的内容。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过去一年的销售业绩回顾，包括销售目标完成情况、重点客户合作情况、新产品推广情况等。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针对未来一年的市场趋势预测和销售计划，包括销售目标、市场拓展计划、客户关系维护计划等。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年度销售业绩回顾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2023年度销售目标为1亿，实际完成1.2亿，完成率为120%。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第一季度完成2500万，第二季度完成3000万，第三季度完成3500万，第四季度完成4000万。各季度均超额完成预定目标。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各季度完成情况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前五名重点客户合计销售贡献为6000万，占整体销售额的50%。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重点客户销售贡献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成功推广两款新产品，实现销售额2000万，占整体销售额的17%。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新产品推广成功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在竞争对手激烈的市场环境下，提升市场份额5%。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通过优化客户服务流程，提高客户满意度10%。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业绩亮点与突破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销售渠道拓展情况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线上销售渠道拓展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成功入驻天猫、京东等电商平台，实现线上销售额1000万。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线下销售渠道拓展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新增50家合作经销商，覆盖全国主要城市和地区。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海外市场拓展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成功打入东南亚市场，实现海外销售额500万。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经过对客户的调查，整体满意度达到了90%，较去年提高了5个百分点。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客户对公司产品的满意度较高，认为产品质量稳定、性能优越。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客户对公司的售前、售中、售后服务均表示满意，尤其是售后服务的响应速度和解决问题的效率。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重点客户的业务量占比逐年提升，对公司的业绩增长起到了重要作用。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合作深度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与重点客户的合作更加紧密，签署了长期合作协议，并实现了多方面的业务合作。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与重点客户建立了良好的互信关系，双方沟通顺畅，合作愉快。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0" r="83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41" r="1494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重点客户合作情况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增值服务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1207" r="312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3689" r="236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制定定期回访计划，了解客户需求和反馈，及时解决问题和改进服务。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针对不同客户提供个性化服务方案，满足客户的特殊需求。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提供超出客户期望的增值服务，如技术支持、培训、市场活动等，提升客户黏性。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建立完善的客户关系管理系统，实现客户信息的集中管理和分析，为决策提供数据支持。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团队建设与人员发展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销售团队目前共有30名员工，包括销售经理1名，销售主管5名，销售代表20名，销售助理4名。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人员变动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在过去一年中，有5名员工离职，同时招聘了8名新员工。离职员工主要为销售代表和销售助理，新员工则包括2名销售主管和6名销售代表。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团队人员构成及变动情况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https://d.book118.com/425124302030011041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2024-09-01T14:41:55.366</cp:lastPrinted>
  <dcterms:created xsi:type="dcterms:W3CDTF">2024-09-01T06:41:55Z</dcterms:created>
  <dcterms:modified xsi:type="dcterms:W3CDTF">2024-09-01T06:41:57Z</dcterms:modified>
</cp:coreProperties>
</file>