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3C158-5EF7-4600-9691-96DF87B45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BCC3F-99B6-4F36-8FA4-F327AD16C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3B7BB-85A9-44EA-A825-329DE6A3C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6A3E8-56BF-44EE-B7AC-2330BC89D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4545E-DB11-4E49-A0BC-FE157B032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C6D0B-FBBA-4C97-A518-FB97D878D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8E81D-AC1B-4406-9F56-6BD2F6F5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C3FF4-C58E-4BEB-B0AE-86A1B270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2DB6A0-F2CA-4077-AA11-C04798F2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EA415-2B3E-4700-A9F3-12FEA48E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01654-B231-4814-AC5E-57B25E68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13313314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空调方案(电制冷)课件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电制冷空调的设计与选型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电制冷空调的安装与维护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电制冷空调的应用场景与案例分析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空调系统简介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空调系统是通过人工手段调节和控制建筑物内部空气的温度、湿度、清洁度和气流速度的系统。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为人们提供舒适的生活和工作环境，同时对建筑物的温度、湿度和空气质量进行调节和控制。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舒适性空调和工艺性空调。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根据使用目的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8174" b="2817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根据处理设备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根据送风量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873" r="198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集中式空调、半集中式空调和分散式空调。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全新风空调、封闭循环式空调和直流式空调。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空调系统的发展历程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人工制冷和机械制冷，采用蒸汽压缩式制冷技术。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随着科技的发展，空调系统开始采用吸收式制冷技术、热电制冷技术等新型制冷技术。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随着人们对生活品质要求的提高，空调系统逐渐智能化、节能化、环保化，并广泛应用于商业、工业和家庭等领域。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电制冷空调的工作原理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压缩机是电制冷空调的核心部件，负责将制冷剂压缩成高温高压气体，为制冷循环提供动力。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压缩机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冷凝器负责将压缩机排出的高温高压气体冷却成液态，释放出热量，通常与水冷系统或空气冷却系统相连。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冷凝器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膨胀阀是控制制冷剂流量的装置，将高压液态制冷剂减压至低温低压气液混合状态，送入蒸发器。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膨胀阀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蒸发器是电制冷空调的换热器，负责吸收室内热量，使室内温度降低。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蒸发器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电制冷空调的基本组成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制冷剂在压缩机中被压缩成高温高压气体，然后送入冷凝器。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低温低压的制冷剂在蒸发器中吸收室内热量，使室内温度降低，同时制冷剂吸热后变为气态，经过回气管返回压缩机。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蒸发过程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高温高压的制冷剂气体在冷凝器中被冷却成液态，释放出热量，通过水冷系统或空气冷却系统将热量排出室外。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冷凝过程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经过冷凝的液态制冷剂通过膨胀阀减压至低温低压气液混合状态。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膨胀过程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电制冷空调的工作流程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电制冷空调的优点在于其制冷效率高、降温速度快、温度控制精确、可实现远程控制和智能化管理。此外，电制冷空调的使用寿命长、维护成本低、可靠性高，适合于各种规模的企业和场所使用。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制冷空调的缺点在于其耗电量较大，运行成本较高。此外，电制冷空调的安装和维护成本也较高，需要专业的技术人员进行操作和维护。同时，电制冷空调的使用环境也受到一定的限制，例如在缺水地区或湿度较高的地区使用时需要特别注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电制冷空调的优缺点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https://d.book118.com/425133133144011041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2024-09-02T03:08:00.697</cp:lastPrinted>
  <dcterms:created xsi:type="dcterms:W3CDTF">2024-09-01T19:08:00Z</dcterms:created>
  <dcterms:modified xsi:type="dcterms:W3CDTF">2024-09-01T19:08:02Z</dcterms:modified>
</cp:coreProperties>
</file>