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F6F5CB-B6CC-4AB9-A1EA-8E64A955A2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56B27A-07FB-4190-BA5F-9A0604E484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5D4833-09A7-433C-9E91-E5B33466AB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4AEB7D-4CE2-4AD9-827D-167301EB2F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0297C75-6481-4F2F-9584-993F4B5C3C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CD88DEB-15DD-4F7B-8E2A-EA33954EF4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A046DB8-0DF3-4DC3-960F-BB34C11429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E0864F-265A-497C-9BBE-A956B9D012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00CAB8-792A-4394-AAEC-202A8DC523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8CFE4D-599B-4287-A2E8-BD9E6DD2BB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614A69-6EFA-4058-9FD1-D51EF805F7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5142024212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2024年财务管理培训资料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财务管理概述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财务报表分析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筹资与投资管理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营运资金管理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成本费用控制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财务风险管理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财务管理是企业管理的重要组成部分，主要关注资金的筹集、投放、运营和分配等方面，旨在实现企业价值最大化。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财务管理对于企业的生存和发展至关重要。通过有效的财务管理，企业可以优化资源配置，提高资金利用效率，降低财务风险，从而增强企业的竞争力和盈利能力。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财务管理的定义与重要性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财务管理的目标通常包括利润最大化、股东财富最大化、企业价值最大化等。这些目标要求企业在追求经济效益的同时，关注风险与收益的平衡，确保企业的长期稳定发展。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为实现财务管理目标，企业应遵循一些基本原则，如风险与收益均衡原则、成本效益原则、资金时间价值原则等。这些原则有助于企业在复杂的经济环境中做出明智的财务决策。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财务管理原则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财务管理的目标与原则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管理的历史可以追溯到古代的商业活动。随着商业的发展和企业的出现，财务管理逐渐成为一个独立的学科领域。在过去的几个世纪里，财务管理的理论和实践不断发展和完善，为企业提供了更加科学和有效的管理工具和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财务管理历史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和信息技术的快速发展，财务管理面临着新的挑战和机遇。现代企业需要更加关注国际金融市场动态、汇率风险、跨境投资等问题。同时，大数据、人工智能等新技术在财务管理中的应用也日益广泛，为企业提供了更加高效和精准的决策支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财务管理发展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财务管理的历史与发展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财务报表分析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834" b="283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资产负债表分析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资产结构分析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通过对企业资产结构进行解读，了解企业资产配置情况，评估其流动性和长期偿债能力。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负债结构分析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分析企业负债的构成，包括流动负债和长期负债，以判断企业的债务风险和偿债能力。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所有者权益分析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关注企业所有者权益的变动情况，包括股本、资本公积、盈余公积和未分配利润等，以评估企业的实力和成长潜力。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分析企业营业收入的构成和变动趋势，以了解企业的市场地位和盈利能力。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营业收入分析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成本费用分析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4083" r="2408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利润构成分析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对企业成本费用的构成和变动进行深入剖析，以发现成本控制和费用管理的薄弱环节。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关注企业利润的构成情况，包括营业利润、投资收益和营业外收支等，以全面评估企业的盈利能力。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利润表分析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投资活动现金流量分析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分析企业投资活动的现金流量情况，包括对外投资、购置固定资产等，以判断企业的投资方向和策略。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筹资活动现金流量分析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关注企业筹资活动的现金流量情况，包括借款、还款、分配股利等，以了解企业的资金需求和筹资能力。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经营活动现金流量分析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通过对企业经营活动产生的现金流量进行分析，了解企业的现金流入流出情况，评估其经营活动的稳定性和可持续性。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现金流量表分析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运用各种财务比率对企业财务状况进行综合评价，包括流动比率、速动比率、资产负债率、毛利率、净利率等。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财务比率分析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通过对企业连续多年的财务报表数据进行比较和分析，揭示企业财务状况和经营成果的变化趋势。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趋势分析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将企业与同行业其他企业进行比较分析，以发现企业在行业中的地位和竞争优势。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行业对比分析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财务报表综合分析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筹资与投资管理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223" r="3322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包括股权筹资、债权筹资、内部筹资等，每种方式都有其优缺点和适用条件。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筹资方式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根据企业实际情况和市场环境，制定合适的筹资策略，如选择合适的筹资方式、确定筹资规模、制定筹资计划等。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筹资策略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筹资方式及策略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9" r="8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指企业筹集和使用资金所付出的代价，包括筹资费用和用资费用。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指企业各种资本的构成及其比例关系，包括债务资本和权益资本的构成及比例。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资本成本与资本结构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资本结构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资本成本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344" r="2434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投资决策方法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包括净现值法、内含报酬率法、投资回收期法等，每种方法都有其适用范围和局限性。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风险控制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在投资决策中，需要对风险进行识别、评估和控制，如通过多元化投资、风险分散等方式降低风险。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投资决策方法及风险控制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筹资与投资案例分析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筹资案例分析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通过实际案例，分析企业如何选择合适的筹资方式、制定筹资策略以及应对筹资过程中的风险和问题。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投资案例分析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通过实际案例，分析企业如何运用投资决策方法进行投资决策、评估投资风险和收益以及实施投资计划。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https://d.book118.com/425142024212011040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2024-08-31T17:43:11.704</cp:lastPrinted>
  <dcterms:created xsi:type="dcterms:W3CDTF">2024-08-31T09:43:11Z</dcterms:created>
  <dcterms:modified xsi:type="dcterms:W3CDTF">2024-08-31T09:43:13Z</dcterms:modified>
</cp:coreProperties>
</file>