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7"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tags" Target="tags/tag367.xml" /><Relationship Id="rId29" Type="http://schemas.openxmlformats.org/officeDocument/2006/relationships/presProps" Target="presProps.xml" /><Relationship Id="rId3" Type="http://schemas.openxmlformats.org/officeDocument/2006/relationships/notesMaster" Target="notesMasters/notesMaster1.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21</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22</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23</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5.xml" /><Relationship Id="rId11" Type="http://schemas.openxmlformats.org/officeDocument/2006/relationships/image" Target="../media/image6.png" /><Relationship Id="rId12" Type="http://schemas.openxmlformats.org/officeDocument/2006/relationships/tags" Target="../tags/tag6.xml" /><Relationship Id="rId13" Type="http://schemas.openxmlformats.org/officeDocument/2006/relationships/image" Target="../media/image7.png" /><Relationship Id="rId14" Type="http://schemas.openxmlformats.org/officeDocument/2006/relationships/tags" Target="../tags/tag7.xml" /><Relationship Id="rId15" Type="http://schemas.openxmlformats.org/officeDocument/2006/relationships/image" Target="../media/image8.png" /><Relationship Id="rId16" Type="http://schemas.openxmlformats.org/officeDocument/2006/relationships/tags" Target="../tags/tag8.xml" /><Relationship Id="rId17" Type="http://schemas.openxmlformats.org/officeDocument/2006/relationships/tags" Target="../tags/tag9.xml" /><Relationship Id="rId18" Type="http://schemas.openxmlformats.org/officeDocument/2006/relationships/tags" Target="../tags/tag10.xml" /><Relationship Id="rId19" Type="http://schemas.openxmlformats.org/officeDocument/2006/relationships/tags" Target="../tags/tag11.xml" /><Relationship Id="rId2" Type="http://schemas.openxmlformats.org/officeDocument/2006/relationships/tags" Target="../tags/tag1.xml" /><Relationship Id="rId20" Type="http://schemas.openxmlformats.org/officeDocument/2006/relationships/tags" Target="../tags/tag12.xml" /><Relationship Id="rId21" Type="http://schemas.openxmlformats.org/officeDocument/2006/relationships/tags" Target="../tags/tag13.xml" /><Relationship Id="rId22" Type="http://schemas.openxmlformats.org/officeDocument/2006/relationships/tags" Target="../tags/tag14.xml" /><Relationship Id="rId23" Type="http://schemas.openxmlformats.org/officeDocument/2006/relationships/tags" Target="../tags/tag15.xml" /><Relationship Id="rId24"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6.xml" /><Relationship Id="rId10" Type="http://schemas.openxmlformats.org/officeDocument/2006/relationships/tags" Target="../tags/tag23.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17.xml" /><Relationship Id="rId4" Type="http://schemas.openxmlformats.org/officeDocument/2006/relationships/image" Target="../media/image10.png"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tags" Target="../tags/tag2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1.png"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0.xml" /><Relationship Id="rId10" Type="http://schemas.openxmlformats.org/officeDocument/2006/relationships/tags" Target="../tags/tag37.xml" /><Relationship Id="rId11" Type="http://schemas.openxmlformats.org/officeDocument/2006/relationships/tags" Target="../tags/tag38.xml" /><Relationship Id="rId12"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31.xml" /><Relationship Id="rId4" Type="http://schemas.openxmlformats.org/officeDocument/2006/relationships/image" Target="../media/image10.png"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9.xml" /><Relationship Id="rId10" Type="http://schemas.openxmlformats.org/officeDocument/2006/relationships/tags" Target="../tags/tag46.xml" /><Relationship Id="rId11" Type="http://schemas.openxmlformats.org/officeDocument/2006/relationships/tags" Target="../tags/tag47.xml" /><Relationship Id="rId12" Type="http://schemas.openxmlformats.org/officeDocument/2006/relationships/tags" Target="../tags/tag48.xml" /><Relationship Id="rId13" Type="http://schemas.openxmlformats.org/officeDocument/2006/relationships/tags" Target="../tags/tag49.xml" /><Relationship Id="rId14"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0.xml" /><Relationship Id="rId4" Type="http://schemas.openxmlformats.org/officeDocument/2006/relationships/image" Target="../media/image10.png"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tags" Target="../tags/tag4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tags" Target="../tags/tag58.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image" Target="../media/image12.png" /><Relationship Id="rId4" Type="http://schemas.openxmlformats.org/officeDocument/2006/relationships/tags" Target="../tags/tag52.xml" /><Relationship Id="rId5" Type="http://schemas.openxmlformats.org/officeDocument/2006/relationships/image" Target="../media/image13.png" /><Relationship Id="rId6" Type="http://schemas.openxmlformats.org/officeDocument/2006/relationships/tags" Target="../tags/tag53.xml" /><Relationship Id="rId7" Type="http://schemas.openxmlformats.org/officeDocument/2006/relationships/image" Target="../media/image14.png" /><Relationship Id="rId8" Type="http://schemas.openxmlformats.org/officeDocument/2006/relationships/tags" Target="../tags/tag54.xml" /><Relationship Id="rId9" Type="http://schemas.openxmlformats.org/officeDocument/2006/relationships/tags" Target="../tags/tag55.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slideMaster" Target="../slideMasters/slideMaster2.xml" /><Relationship Id="rId2" Type="http://schemas.openxmlformats.org/officeDocument/2006/relationships/image" Target="../media/image15.png" /><Relationship Id="rId3" Type="http://schemas.openxmlformats.org/officeDocument/2006/relationships/tags" Target="../tags/tag63.xml" /><Relationship Id="rId4" Type="http://schemas.openxmlformats.org/officeDocument/2006/relationships/image" Target="../media/image16.png"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10" Type="http://schemas.openxmlformats.org/officeDocument/2006/relationships/tags" Target="../tags/tag78.xml" /><Relationship Id="rId11" Type="http://schemas.openxmlformats.org/officeDocument/2006/relationships/tags" Target="../tags/tag79.xml" /><Relationship Id="rId12" Type="http://schemas.openxmlformats.org/officeDocument/2006/relationships/tags" Target="../tags/tag80.xml" /><Relationship Id="rId13"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image" Target="../media/image17.png" /><Relationship Id="rId5" Type="http://schemas.openxmlformats.org/officeDocument/2006/relationships/tags" Target="../tags/tag74.xml" /><Relationship Id="rId6" Type="http://schemas.openxmlformats.org/officeDocument/2006/relationships/image" Target="../media/image18.png"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tags" Target="../tags/tag77.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1.xml" /><Relationship Id="rId10" Type="http://schemas.openxmlformats.org/officeDocument/2006/relationships/tags" Target="../tags/tag88.xml" /><Relationship Id="rId11" Type="http://schemas.openxmlformats.org/officeDocument/2006/relationships/tags" Target="../tags/tag89.xml" /><Relationship Id="rId12" Type="http://schemas.openxmlformats.org/officeDocument/2006/relationships/slideMaster" Target="../slideMasters/slideMaster2.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image" Target="../media/image17.png" /><Relationship Id="rId5" Type="http://schemas.openxmlformats.org/officeDocument/2006/relationships/tags" Target="../tags/tag84.xml" /><Relationship Id="rId6" Type="http://schemas.openxmlformats.org/officeDocument/2006/relationships/image" Target="../media/image18.png"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9.png" /><Relationship Id="rId10" Type="http://schemas.openxmlformats.org/officeDocument/2006/relationships/tags" Target="../tags/tag94.xml" /><Relationship Id="rId11" Type="http://schemas.openxmlformats.org/officeDocument/2006/relationships/image" Target="../media/image6.png" /><Relationship Id="rId12" Type="http://schemas.openxmlformats.org/officeDocument/2006/relationships/tags" Target="../tags/tag95.xml" /><Relationship Id="rId13" Type="http://schemas.openxmlformats.org/officeDocument/2006/relationships/image" Target="../media/image7.png" /><Relationship Id="rId14" Type="http://schemas.openxmlformats.org/officeDocument/2006/relationships/tags" Target="../tags/tag96.xml" /><Relationship Id="rId15" Type="http://schemas.openxmlformats.org/officeDocument/2006/relationships/image" Target="../media/image8.png"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90.xml" /><Relationship Id="rId20" Type="http://schemas.openxmlformats.org/officeDocument/2006/relationships/tags" Target="../tags/tag101.xml" /><Relationship Id="rId21" Type="http://schemas.openxmlformats.org/officeDocument/2006/relationships/tags" Target="../tags/tag102.xml" /><Relationship Id="rId22"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91.xml" /><Relationship Id="rId5" Type="http://schemas.openxmlformats.org/officeDocument/2006/relationships/image" Target="../media/image3.png" /><Relationship Id="rId6" Type="http://schemas.openxmlformats.org/officeDocument/2006/relationships/tags" Target="../tags/tag92.xml" /><Relationship Id="rId7" Type="http://schemas.openxmlformats.org/officeDocument/2006/relationships/image" Target="../media/image4.png" /><Relationship Id="rId8" Type="http://schemas.openxmlformats.org/officeDocument/2006/relationships/tags" Target="../tags/tag93.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image" Target="../media/image21.png" /><Relationship Id="rId5" Type="http://schemas.openxmlformats.org/officeDocument/2006/relationships/tags" Target="../tags/tag105.xml" /><Relationship Id="rId6" Type="http://schemas.openxmlformats.org/officeDocument/2006/relationships/image" Target="../media/image22.png"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11.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slideMaster" Target="../slideMasters/slideMaster2.xml" /><Relationship Id="rId2" Type="http://schemas.openxmlformats.org/officeDocument/2006/relationships/tags" Target="../tags/tag112.xml" /><Relationship Id="rId3" Type="http://schemas.openxmlformats.org/officeDocument/2006/relationships/image" Target="../media/image17.png" /><Relationship Id="rId4" Type="http://schemas.openxmlformats.org/officeDocument/2006/relationships/tags" Target="../tags/tag113.xml" /><Relationship Id="rId5" Type="http://schemas.openxmlformats.org/officeDocument/2006/relationships/image" Target="../media/image18.png"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23.png" /><Relationship Id="rId10" Type="http://schemas.openxmlformats.org/officeDocument/2006/relationships/slideMaster" Target="../slideMasters/slideMaster2.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4.xml" /><Relationship Id="rId10" Type="http://schemas.openxmlformats.org/officeDocument/2006/relationships/slideMaster" Target="../slideMasters/slideMaster2.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slideMaster" Target="../slideMasters/slideMaster2.xml" /><Relationship Id="rId2" Type="http://schemas.openxmlformats.org/officeDocument/2006/relationships/tags" Target="../tags/tag154.xml" /><Relationship Id="rId3" Type="http://schemas.openxmlformats.org/officeDocument/2006/relationships/image" Target="../media/image24.png" /><Relationship Id="rId4" Type="http://schemas.openxmlformats.org/officeDocument/2006/relationships/tags" Target="../tags/tag155.xml" /><Relationship Id="rId5" Type="http://schemas.openxmlformats.org/officeDocument/2006/relationships/image" Target="../media/image25.png" /><Relationship Id="rId6" Type="http://schemas.openxmlformats.org/officeDocument/2006/relationships/tags" Target="../tags/tag156.xml" /><Relationship Id="rId7" Type="http://schemas.openxmlformats.org/officeDocument/2006/relationships/image" Target="../media/image26.png" /><Relationship Id="rId8" Type="http://schemas.openxmlformats.org/officeDocument/2006/relationships/tags" Target="../tags/tag157.xml" /><Relationship Id="rId9" Type="http://schemas.openxmlformats.org/officeDocument/2006/relationships/tags" Target="../tags/tag15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71E2B0D-18EE-48D6-8668-013F16B482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ABE2A2-9778-47A5-845B-85B84370C1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73F238B-C5E7-4C0E-B608-655F304A5D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955AA8C-EC46-43BB-AA26-3E589F1D55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DDB9EFA-55E8-4F70-B4EE-61A52C8267D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82825B1-8B7F-441C-916D-201ABA8E97A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BB2A5BD-0B90-40F3-8BC9-B7583F7D254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E19CB1-814A-4097-BFEA-EA1245AFE4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08B763-BC03-4C9D-8D0F-4F233B5B68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7225A0-4010-4B22-A206-E6DF1B7358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008692-10E9-42DE-BECC-C1087F6F80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63.xml" /><Relationship Id="rId2" Type="http://schemas.openxmlformats.org/officeDocument/2006/relationships/slideLayout" Target="../slideLayouts/slideLayout13.xml" /><Relationship Id="rId20" Type="http://schemas.openxmlformats.org/officeDocument/2006/relationships/tags" Target="../tags/tag164.xml" /><Relationship Id="rId21" Type="http://schemas.openxmlformats.org/officeDocument/2006/relationships/tags" Target="../tags/tag165.xml" /><Relationship Id="rId22" Type="http://schemas.openxmlformats.org/officeDocument/2006/relationships/tags" Target="../tags/tag166.xml" /><Relationship Id="rId23" Type="http://schemas.openxmlformats.org/officeDocument/2006/relationships/tags" Target="../tags/tag167.xml" /><Relationship Id="rId24" Type="http://schemas.openxmlformats.org/officeDocument/2006/relationships/tags" Target="../tags/tag168.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14" Type="http://schemas.openxmlformats.org/officeDocument/2006/relationships/tags" Target="../tags/tag183.xml" /><Relationship Id="rId15" Type="http://schemas.openxmlformats.org/officeDocument/2006/relationships/tags" Target="../tags/tag184.xml" /><Relationship Id="rId16" Type="http://schemas.openxmlformats.org/officeDocument/2006/relationships/tags" Target="../tags/tag185.xml" /><Relationship Id="rId17" Type="http://schemas.openxmlformats.org/officeDocument/2006/relationships/tags" Target="../tags/tag186.xml" /><Relationship Id="rId18" Type="http://schemas.openxmlformats.org/officeDocument/2006/relationships/tags" Target="../tags/tag187.xml" /><Relationship Id="rId19" Type="http://schemas.openxmlformats.org/officeDocument/2006/relationships/tags" Target="../tags/tag188.xml" /><Relationship Id="rId2" Type="http://schemas.openxmlformats.org/officeDocument/2006/relationships/notesSlide" Target="../notesSlides/notesSlide2.xml" /><Relationship Id="rId20" Type="http://schemas.openxmlformats.org/officeDocument/2006/relationships/tags" Target="../tags/tag189.xml" /><Relationship Id="rId21" Type="http://schemas.openxmlformats.org/officeDocument/2006/relationships/tags" Target="../tags/tag190.xml" /><Relationship Id="rId22" Type="http://schemas.openxmlformats.org/officeDocument/2006/relationships/tags" Target="../tags/tag191.xml" /><Relationship Id="rId23" Type="http://schemas.openxmlformats.org/officeDocument/2006/relationships/tags" Target="../tags/tag192.xml" /><Relationship Id="rId24" Type="http://schemas.openxmlformats.org/officeDocument/2006/relationships/tags" Target="../tags/tag193.xml" /><Relationship Id="rId25" Type="http://schemas.openxmlformats.org/officeDocument/2006/relationships/tags" Target="../tags/tag194.xml" /><Relationship Id="rId26" Type="http://schemas.openxmlformats.org/officeDocument/2006/relationships/tags" Target="../tags/tag195.xml" /><Relationship Id="rId27" Type="http://schemas.openxmlformats.org/officeDocument/2006/relationships/tags" Target="../tags/tag196.xml" /><Relationship Id="rId28" Type="http://schemas.openxmlformats.org/officeDocument/2006/relationships/tags" Target="../tags/tag197.xml" /><Relationship Id="rId29" Type="http://schemas.openxmlformats.org/officeDocument/2006/relationships/tags" Target="../tags/tag198.xml" /><Relationship Id="rId3" Type="http://schemas.openxmlformats.org/officeDocument/2006/relationships/tags" Target="../tags/tag172.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3.xml" /><Relationship Id="rId11" Type="http://schemas.openxmlformats.org/officeDocument/2006/relationships/tags" Target="../tags/tag204.xml" /><Relationship Id="rId12" Type="http://schemas.openxmlformats.org/officeDocument/2006/relationships/tags" Target="../tags/tag205.xml" /><Relationship Id="rId13" Type="http://schemas.openxmlformats.org/officeDocument/2006/relationships/tags" Target="../tags/tag206.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07.xml" /><Relationship Id="rId17" Type="http://schemas.openxmlformats.org/officeDocument/2006/relationships/tags" Target="../tags/tag208.xml" /><Relationship Id="rId2" Type="http://schemas.openxmlformats.org/officeDocument/2006/relationships/notesSlide" Target="../notesSlides/notesSlide3.xml" /><Relationship Id="rId3" Type="http://schemas.openxmlformats.org/officeDocument/2006/relationships/image" Target="../media/image20.png"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image" Target="../media/image21.png" /><Relationship Id="rId7" Type="http://schemas.openxmlformats.org/officeDocument/2006/relationships/tags" Target="../tags/tag201.xml" /><Relationship Id="rId8" Type="http://schemas.openxmlformats.org/officeDocument/2006/relationships/image" Target="../media/image22.png" /><Relationship Id="rId9" Type="http://schemas.openxmlformats.org/officeDocument/2006/relationships/tags" Target="../tags/tag20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3.xml" /><Relationship Id="rId11" Type="http://schemas.openxmlformats.org/officeDocument/2006/relationships/tags" Target="../tags/tag214.xml" /><Relationship Id="rId12" Type="http://schemas.openxmlformats.org/officeDocument/2006/relationships/image" Target="../media/image29.png" /><Relationship Id="rId13" Type="http://schemas.openxmlformats.org/officeDocument/2006/relationships/tags" Target="../tags/tag215.xml" /><Relationship Id="rId2" Type="http://schemas.openxmlformats.org/officeDocument/2006/relationships/notesSlide" Target="../notesSlides/notesSlide4.xml" /><Relationship Id="rId3" Type="http://schemas.openxmlformats.org/officeDocument/2006/relationships/image" Target="../media/image20.png" /><Relationship Id="rId4" Type="http://schemas.openxmlformats.org/officeDocument/2006/relationships/tags" Target="../tags/tag209.xml" /><Relationship Id="rId5" Type="http://schemas.openxmlformats.org/officeDocument/2006/relationships/tags" Target="../tags/tag210.xml" /><Relationship Id="rId6" Type="http://schemas.openxmlformats.org/officeDocument/2006/relationships/image" Target="../media/image21.png" /><Relationship Id="rId7" Type="http://schemas.openxmlformats.org/officeDocument/2006/relationships/tags" Target="../tags/tag211.xml" /><Relationship Id="rId8" Type="http://schemas.openxmlformats.org/officeDocument/2006/relationships/image" Target="../media/image22.png" /><Relationship Id="rId9" Type="http://schemas.openxmlformats.org/officeDocument/2006/relationships/tags" Target="../tags/tag21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0.xml" /><Relationship Id="rId11" Type="http://schemas.openxmlformats.org/officeDocument/2006/relationships/tags" Target="../tags/tag221.xml" /><Relationship Id="rId12" Type="http://schemas.openxmlformats.org/officeDocument/2006/relationships/tags" Target="../tags/tag222.xml" /><Relationship Id="rId13" Type="http://schemas.openxmlformats.org/officeDocument/2006/relationships/tags" Target="../tags/tag223.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24.xml" /><Relationship Id="rId17" Type="http://schemas.openxmlformats.org/officeDocument/2006/relationships/tags" Target="../tags/tag225.xml" /><Relationship Id="rId2" Type="http://schemas.openxmlformats.org/officeDocument/2006/relationships/notesSlide" Target="../notesSlides/notesSlide5.xml" /><Relationship Id="rId3" Type="http://schemas.openxmlformats.org/officeDocument/2006/relationships/image" Target="../media/image20.png" /><Relationship Id="rId4" Type="http://schemas.openxmlformats.org/officeDocument/2006/relationships/tags" Target="../tags/tag216.xml" /><Relationship Id="rId5" Type="http://schemas.openxmlformats.org/officeDocument/2006/relationships/tags" Target="../tags/tag217.xml" /><Relationship Id="rId6" Type="http://schemas.openxmlformats.org/officeDocument/2006/relationships/image" Target="../media/image21.png" /><Relationship Id="rId7" Type="http://schemas.openxmlformats.org/officeDocument/2006/relationships/tags" Target="../tags/tag218.xml" /><Relationship Id="rId8" Type="http://schemas.openxmlformats.org/officeDocument/2006/relationships/image" Target="../media/image22.png" /><Relationship Id="rId9" Type="http://schemas.openxmlformats.org/officeDocument/2006/relationships/tags" Target="../tags/tag2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0.xml" /><Relationship Id="rId11" Type="http://schemas.openxmlformats.org/officeDocument/2006/relationships/tags" Target="../tags/tag231.xml" /><Relationship Id="rId12" Type="http://schemas.openxmlformats.org/officeDocument/2006/relationships/image" Target="../media/image29.png" /><Relationship Id="rId13" Type="http://schemas.openxmlformats.org/officeDocument/2006/relationships/tags" Target="../tags/tag232.xml" /><Relationship Id="rId2" Type="http://schemas.openxmlformats.org/officeDocument/2006/relationships/notesSlide" Target="../notesSlides/notesSlide6.xml" /><Relationship Id="rId3" Type="http://schemas.openxmlformats.org/officeDocument/2006/relationships/image" Target="../media/image20.png" /><Relationship Id="rId4" Type="http://schemas.openxmlformats.org/officeDocument/2006/relationships/tags" Target="../tags/tag226.xml" /><Relationship Id="rId5" Type="http://schemas.openxmlformats.org/officeDocument/2006/relationships/tags" Target="../tags/tag227.xml" /><Relationship Id="rId6" Type="http://schemas.openxmlformats.org/officeDocument/2006/relationships/image" Target="../media/image21.png" /><Relationship Id="rId7" Type="http://schemas.openxmlformats.org/officeDocument/2006/relationships/tags" Target="../tags/tag228.xml" /><Relationship Id="rId8" Type="http://schemas.openxmlformats.org/officeDocument/2006/relationships/image" Target="../media/image22.png" /><Relationship Id="rId9" Type="http://schemas.openxmlformats.org/officeDocument/2006/relationships/tags" Target="../tags/tag22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7.xml" /><Relationship Id="rId11" Type="http://schemas.openxmlformats.org/officeDocument/2006/relationships/tags" Target="../tags/tag238.xml" /><Relationship Id="rId12" Type="http://schemas.openxmlformats.org/officeDocument/2006/relationships/tags" Target="../tags/tag239.xml" /><Relationship Id="rId13" Type="http://schemas.openxmlformats.org/officeDocument/2006/relationships/tags" Target="../tags/tag240.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41.xml" /><Relationship Id="rId17" Type="http://schemas.openxmlformats.org/officeDocument/2006/relationships/tags" Target="../tags/tag242.xml" /><Relationship Id="rId2" Type="http://schemas.openxmlformats.org/officeDocument/2006/relationships/notesSlide" Target="../notesSlides/notesSlide7.xml" /><Relationship Id="rId3" Type="http://schemas.openxmlformats.org/officeDocument/2006/relationships/image" Target="../media/image20.png" /><Relationship Id="rId4" Type="http://schemas.openxmlformats.org/officeDocument/2006/relationships/tags" Target="../tags/tag233.xml" /><Relationship Id="rId5" Type="http://schemas.openxmlformats.org/officeDocument/2006/relationships/tags" Target="../tags/tag234.xml" /><Relationship Id="rId6" Type="http://schemas.openxmlformats.org/officeDocument/2006/relationships/image" Target="../media/image21.png" /><Relationship Id="rId7" Type="http://schemas.openxmlformats.org/officeDocument/2006/relationships/tags" Target="../tags/tag235.xml" /><Relationship Id="rId8" Type="http://schemas.openxmlformats.org/officeDocument/2006/relationships/image" Target="../media/image22.png" /><Relationship Id="rId9" Type="http://schemas.openxmlformats.org/officeDocument/2006/relationships/tags" Target="../tags/tag23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7.xml" /><Relationship Id="rId11" Type="http://schemas.openxmlformats.org/officeDocument/2006/relationships/tags" Target="../tags/tag248.xml" /><Relationship Id="rId12" Type="http://schemas.openxmlformats.org/officeDocument/2006/relationships/image" Target="../media/image29.png" /><Relationship Id="rId13" Type="http://schemas.openxmlformats.org/officeDocument/2006/relationships/tags" Target="../tags/tag249.xml" /><Relationship Id="rId2" Type="http://schemas.openxmlformats.org/officeDocument/2006/relationships/notesSlide" Target="../notesSlides/notesSlide8.xml" /><Relationship Id="rId3" Type="http://schemas.openxmlformats.org/officeDocument/2006/relationships/image" Target="../media/image20.png" /><Relationship Id="rId4" Type="http://schemas.openxmlformats.org/officeDocument/2006/relationships/tags" Target="../tags/tag243.xml" /><Relationship Id="rId5" Type="http://schemas.openxmlformats.org/officeDocument/2006/relationships/tags" Target="../tags/tag244.xml" /><Relationship Id="rId6" Type="http://schemas.openxmlformats.org/officeDocument/2006/relationships/image" Target="../media/image21.png" /><Relationship Id="rId7" Type="http://schemas.openxmlformats.org/officeDocument/2006/relationships/tags" Target="../tags/tag245.xml" /><Relationship Id="rId8" Type="http://schemas.openxmlformats.org/officeDocument/2006/relationships/image" Target="../media/image22.png" /><Relationship Id="rId9" Type="http://schemas.openxmlformats.org/officeDocument/2006/relationships/tags" Target="../tags/tag24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4.xml" /><Relationship Id="rId11" Type="http://schemas.openxmlformats.org/officeDocument/2006/relationships/tags" Target="../tags/tag255.xml" /><Relationship Id="rId12" Type="http://schemas.openxmlformats.org/officeDocument/2006/relationships/image" Target="../media/image29.png" /><Relationship Id="rId13" Type="http://schemas.openxmlformats.org/officeDocument/2006/relationships/tags" Target="../tags/tag256.xml" /><Relationship Id="rId2" Type="http://schemas.openxmlformats.org/officeDocument/2006/relationships/notesSlide" Target="../notesSlides/notesSlide9.xml" /><Relationship Id="rId3" Type="http://schemas.openxmlformats.org/officeDocument/2006/relationships/image" Target="../media/image20.png" /><Relationship Id="rId4" Type="http://schemas.openxmlformats.org/officeDocument/2006/relationships/tags" Target="../tags/tag250.xml" /><Relationship Id="rId5" Type="http://schemas.openxmlformats.org/officeDocument/2006/relationships/tags" Target="../tags/tag251.xml" /><Relationship Id="rId6" Type="http://schemas.openxmlformats.org/officeDocument/2006/relationships/image" Target="../media/image21.png" /><Relationship Id="rId7" Type="http://schemas.openxmlformats.org/officeDocument/2006/relationships/tags" Target="../tags/tag252.xml" /><Relationship Id="rId8" Type="http://schemas.openxmlformats.org/officeDocument/2006/relationships/image" Target="../media/image22.png" /><Relationship Id="rId9" Type="http://schemas.openxmlformats.org/officeDocument/2006/relationships/tags" Target="../tags/tag25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1.xml" /><Relationship Id="rId11" Type="http://schemas.openxmlformats.org/officeDocument/2006/relationships/tags" Target="../tags/tag262.xml" /><Relationship Id="rId12" Type="http://schemas.openxmlformats.org/officeDocument/2006/relationships/tags" Target="../tags/tag263.xml" /><Relationship Id="rId13" Type="http://schemas.openxmlformats.org/officeDocument/2006/relationships/tags" Target="../tags/tag264.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65.xml" /><Relationship Id="rId17" Type="http://schemas.openxmlformats.org/officeDocument/2006/relationships/tags" Target="../tags/tag266.xml" /><Relationship Id="rId2" Type="http://schemas.openxmlformats.org/officeDocument/2006/relationships/notesSlide" Target="../notesSlides/notesSlide10.xml" /><Relationship Id="rId3" Type="http://schemas.openxmlformats.org/officeDocument/2006/relationships/image" Target="../media/image20.png" /><Relationship Id="rId4" Type="http://schemas.openxmlformats.org/officeDocument/2006/relationships/tags" Target="../tags/tag257.xml" /><Relationship Id="rId5" Type="http://schemas.openxmlformats.org/officeDocument/2006/relationships/tags" Target="../tags/tag258.xml" /><Relationship Id="rId6" Type="http://schemas.openxmlformats.org/officeDocument/2006/relationships/image" Target="../media/image21.png" /><Relationship Id="rId7" Type="http://schemas.openxmlformats.org/officeDocument/2006/relationships/tags" Target="../tags/tag259.xml" /><Relationship Id="rId8" Type="http://schemas.openxmlformats.org/officeDocument/2006/relationships/image" Target="../media/image22.png" /><Relationship Id="rId9" Type="http://schemas.openxmlformats.org/officeDocument/2006/relationships/tags" Target="../tags/tag26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1.xml" /><Relationship Id="rId11" Type="http://schemas.openxmlformats.org/officeDocument/2006/relationships/tags" Target="../tags/tag272.xml" /><Relationship Id="rId12" Type="http://schemas.openxmlformats.org/officeDocument/2006/relationships/image" Target="../media/image29.png" /><Relationship Id="rId13" Type="http://schemas.openxmlformats.org/officeDocument/2006/relationships/tags" Target="../tags/tag273.xml" /><Relationship Id="rId2" Type="http://schemas.openxmlformats.org/officeDocument/2006/relationships/notesSlide" Target="../notesSlides/notesSlide11.xml" /><Relationship Id="rId3" Type="http://schemas.openxmlformats.org/officeDocument/2006/relationships/image" Target="../media/image20.png" /><Relationship Id="rId4" Type="http://schemas.openxmlformats.org/officeDocument/2006/relationships/tags" Target="../tags/tag267.xml" /><Relationship Id="rId5" Type="http://schemas.openxmlformats.org/officeDocument/2006/relationships/tags" Target="../tags/tag268.xml" /><Relationship Id="rId6" Type="http://schemas.openxmlformats.org/officeDocument/2006/relationships/image" Target="../media/image21.png" /><Relationship Id="rId7" Type="http://schemas.openxmlformats.org/officeDocument/2006/relationships/tags" Target="../tags/tag269.xml" /><Relationship Id="rId8" Type="http://schemas.openxmlformats.org/officeDocument/2006/relationships/image" Target="../media/image22.png" /><Relationship Id="rId9" Type="http://schemas.openxmlformats.org/officeDocument/2006/relationships/tags" Target="../tags/tag27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8.xml" /><Relationship Id="rId11" Type="http://schemas.openxmlformats.org/officeDocument/2006/relationships/tags" Target="../tags/tag279.xml" /><Relationship Id="rId12" Type="http://schemas.openxmlformats.org/officeDocument/2006/relationships/image" Target="../media/image29.png" /><Relationship Id="rId13" Type="http://schemas.openxmlformats.org/officeDocument/2006/relationships/tags" Target="../tags/tag280.xml" /><Relationship Id="rId2" Type="http://schemas.openxmlformats.org/officeDocument/2006/relationships/notesSlide" Target="../notesSlides/notesSlide12.xml" /><Relationship Id="rId3" Type="http://schemas.openxmlformats.org/officeDocument/2006/relationships/image" Target="../media/image20.png" /><Relationship Id="rId4" Type="http://schemas.openxmlformats.org/officeDocument/2006/relationships/tags" Target="../tags/tag274.xml" /><Relationship Id="rId5" Type="http://schemas.openxmlformats.org/officeDocument/2006/relationships/tags" Target="../tags/tag275.xml" /><Relationship Id="rId6" Type="http://schemas.openxmlformats.org/officeDocument/2006/relationships/image" Target="../media/image21.png" /><Relationship Id="rId7" Type="http://schemas.openxmlformats.org/officeDocument/2006/relationships/tags" Target="../tags/tag276.xml" /><Relationship Id="rId8" Type="http://schemas.openxmlformats.org/officeDocument/2006/relationships/image" Target="../media/image22.png" /><Relationship Id="rId9" Type="http://schemas.openxmlformats.org/officeDocument/2006/relationships/tags" Target="../tags/tag27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5.xml" /><Relationship Id="rId11" Type="http://schemas.openxmlformats.org/officeDocument/2006/relationships/tags" Target="../tags/tag286.xml" /><Relationship Id="rId12" Type="http://schemas.openxmlformats.org/officeDocument/2006/relationships/image" Target="../media/image29.png" /><Relationship Id="rId13" Type="http://schemas.openxmlformats.org/officeDocument/2006/relationships/tags" Target="../tags/tag287.xml" /><Relationship Id="rId2" Type="http://schemas.openxmlformats.org/officeDocument/2006/relationships/notesSlide" Target="../notesSlides/notesSlide13.xml" /><Relationship Id="rId3" Type="http://schemas.openxmlformats.org/officeDocument/2006/relationships/image" Target="../media/image20.png" /><Relationship Id="rId4" Type="http://schemas.openxmlformats.org/officeDocument/2006/relationships/tags" Target="../tags/tag281.xml" /><Relationship Id="rId5" Type="http://schemas.openxmlformats.org/officeDocument/2006/relationships/tags" Target="../tags/tag282.xml" /><Relationship Id="rId6" Type="http://schemas.openxmlformats.org/officeDocument/2006/relationships/image" Target="../media/image21.png" /><Relationship Id="rId7" Type="http://schemas.openxmlformats.org/officeDocument/2006/relationships/tags" Target="../tags/tag283.xml" /><Relationship Id="rId8" Type="http://schemas.openxmlformats.org/officeDocument/2006/relationships/image" Target="../media/image22.png" /><Relationship Id="rId9" Type="http://schemas.openxmlformats.org/officeDocument/2006/relationships/tags" Target="../tags/tag28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2.xml" /><Relationship Id="rId11" Type="http://schemas.openxmlformats.org/officeDocument/2006/relationships/tags" Target="../tags/tag293.xml" /><Relationship Id="rId12" Type="http://schemas.openxmlformats.org/officeDocument/2006/relationships/image" Target="../media/image29.png" /><Relationship Id="rId13" Type="http://schemas.openxmlformats.org/officeDocument/2006/relationships/tags" Target="../tags/tag294.xml" /><Relationship Id="rId2" Type="http://schemas.openxmlformats.org/officeDocument/2006/relationships/notesSlide" Target="../notesSlides/notesSlide14.xml" /><Relationship Id="rId3" Type="http://schemas.openxmlformats.org/officeDocument/2006/relationships/image" Target="../media/image20.png" /><Relationship Id="rId4" Type="http://schemas.openxmlformats.org/officeDocument/2006/relationships/tags" Target="../tags/tag288.xml" /><Relationship Id="rId5" Type="http://schemas.openxmlformats.org/officeDocument/2006/relationships/tags" Target="../tags/tag289.xml" /><Relationship Id="rId6" Type="http://schemas.openxmlformats.org/officeDocument/2006/relationships/image" Target="../media/image21.png" /><Relationship Id="rId7" Type="http://schemas.openxmlformats.org/officeDocument/2006/relationships/tags" Target="../tags/tag290.xml" /><Relationship Id="rId8" Type="http://schemas.openxmlformats.org/officeDocument/2006/relationships/image" Target="../media/image22.png" /><Relationship Id="rId9" Type="http://schemas.openxmlformats.org/officeDocument/2006/relationships/tags" Target="../tags/tag29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9.xml" /><Relationship Id="rId11" Type="http://schemas.openxmlformats.org/officeDocument/2006/relationships/tags" Target="../tags/tag300.xml" /><Relationship Id="rId12" Type="http://schemas.openxmlformats.org/officeDocument/2006/relationships/image" Target="../media/image29.png" /><Relationship Id="rId13" Type="http://schemas.openxmlformats.org/officeDocument/2006/relationships/tags" Target="../tags/tag301.xml" /><Relationship Id="rId2" Type="http://schemas.openxmlformats.org/officeDocument/2006/relationships/notesSlide" Target="../notesSlides/notesSlide15.xml" /><Relationship Id="rId3" Type="http://schemas.openxmlformats.org/officeDocument/2006/relationships/image" Target="../media/image20.png" /><Relationship Id="rId4" Type="http://schemas.openxmlformats.org/officeDocument/2006/relationships/tags" Target="../tags/tag295.xml" /><Relationship Id="rId5" Type="http://schemas.openxmlformats.org/officeDocument/2006/relationships/tags" Target="../tags/tag296.xml" /><Relationship Id="rId6" Type="http://schemas.openxmlformats.org/officeDocument/2006/relationships/image" Target="../media/image21.png" /><Relationship Id="rId7" Type="http://schemas.openxmlformats.org/officeDocument/2006/relationships/tags" Target="../tags/tag297.xml" /><Relationship Id="rId8" Type="http://schemas.openxmlformats.org/officeDocument/2006/relationships/image" Target="../media/image22.png" /><Relationship Id="rId9" Type="http://schemas.openxmlformats.org/officeDocument/2006/relationships/tags" Target="../tags/tag29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6.xml" /><Relationship Id="rId11" Type="http://schemas.openxmlformats.org/officeDocument/2006/relationships/tags" Target="../tags/tag307.xml" /><Relationship Id="rId12" Type="http://schemas.openxmlformats.org/officeDocument/2006/relationships/tags" Target="../tags/tag308.xml" /><Relationship Id="rId13" Type="http://schemas.openxmlformats.org/officeDocument/2006/relationships/tags" Target="../tags/tag309.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10.xml" /><Relationship Id="rId17" Type="http://schemas.openxmlformats.org/officeDocument/2006/relationships/tags" Target="../tags/tag311.xml" /><Relationship Id="rId2" Type="http://schemas.openxmlformats.org/officeDocument/2006/relationships/notesSlide" Target="../notesSlides/notesSlide16.xml" /><Relationship Id="rId3" Type="http://schemas.openxmlformats.org/officeDocument/2006/relationships/image" Target="../media/image20.png" /><Relationship Id="rId4" Type="http://schemas.openxmlformats.org/officeDocument/2006/relationships/tags" Target="../tags/tag302.xml" /><Relationship Id="rId5" Type="http://schemas.openxmlformats.org/officeDocument/2006/relationships/tags" Target="../tags/tag303.xml" /><Relationship Id="rId6" Type="http://schemas.openxmlformats.org/officeDocument/2006/relationships/image" Target="../media/image21.png" /><Relationship Id="rId7" Type="http://schemas.openxmlformats.org/officeDocument/2006/relationships/tags" Target="../tags/tag304.xml" /><Relationship Id="rId8" Type="http://schemas.openxmlformats.org/officeDocument/2006/relationships/image" Target="../media/image22.png" /><Relationship Id="rId9" Type="http://schemas.openxmlformats.org/officeDocument/2006/relationships/tags" Target="../tags/tag30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6.xml" /><Relationship Id="rId11" Type="http://schemas.openxmlformats.org/officeDocument/2006/relationships/tags" Target="../tags/tag317.xml" /><Relationship Id="rId12" Type="http://schemas.openxmlformats.org/officeDocument/2006/relationships/tags" Target="../tags/tag318.xml" /><Relationship Id="rId13" Type="http://schemas.openxmlformats.org/officeDocument/2006/relationships/tags" Target="../tags/tag319.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20.xml" /><Relationship Id="rId17" Type="http://schemas.openxmlformats.org/officeDocument/2006/relationships/tags" Target="../tags/tag321.xml" /><Relationship Id="rId2" Type="http://schemas.openxmlformats.org/officeDocument/2006/relationships/notesSlide" Target="../notesSlides/notesSlide17.xml" /><Relationship Id="rId3" Type="http://schemas.openxmlformats.org/officeDocument/2006/relationships/image" Target="../media/image20.png" /><Relationship Id="rId4" Type="http://schemas.openxmlformats.org/officeDocument/2006/relationships/tags" Target="../tags/tag312.xml" /><Relationship Id="rId5" Type="http://schemas.openxmlformats.org/officeDocument/2006/relationships/tags" Target="../tags/tag313.xml" /><Relationship Id="rId6" Type="http://schemas.openxmlformats.org/officeDocument/2006/relationships/image" Target="../media/image21.png" /><Relationship Id="rId7" Type="http://schemas.openxmlformats.org/officeDocument/2006/relationships/tags" Target="../tags/tag314.xml" /><Relationship Id="rId8" Type="http://schemas.openxmlformats.org/officeDocument/2006/relationships/image" Target="../media/image22.png" /><Relationship Id="rId9" Type="http://schemas.openxmlformats.org/officeDocument/2006/relationships/tags" Target="../tags/tag31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6.xml" /><Relationship Id="rId11" Type="http://schemas.openxmlformats.org/officeDocument/2006/relationships/tags" Target="../tags/tag327.xml" /><Relationship Id="rId12" Type="http://schemas.openxmlformats.org/officeDocument/2006/relationships/image" Target="../media/image29.png" /><Relationship Id="rId13" Type="http://schemas.openxmlformats.org/officeDocument/2006/relationships/tags" Target="../tags/tag328.xml" /><Relationship Id="rId2" Type="http://schemas.openxmlformats.org/officeDocument/2006/relationships/notesSlide" Target="../notesSlides/notesSlide18.xml" /><Relationship Id="rId3" Type="http://schemas.openxmlformats.org/officeDocument/2006/relationships/image" Target="../media/image20.png" /><Relationship Id="rId4" Type="http://schemas.openxmlformats.org/officeDocument/2006/relationships/tags" Target="../tags/tag322.xml" /><Relationship Id="rId5" Type="http://schemas.openxmlformats.org/officeDocument/2006/relationships/tags" Target="../tags/tag323.xml" /><Relationship Id="rId6" Type="http://schemas.openxmlformats.org/officeDocument/2006/relationships/image" Target="../media/image21.png" /><Relationship Id="rId7" Type="http://schemas.openxmlformats.org/officeDocument/2006/relationships/tags" Target="../tags/tag324.xml" /><Relationship Id="rId8" Type="http://schemas.openxmlformats.org/officeDocument/2006/relationships/image" Target="../media/image22.png" /><Relationship Id="rId9" Type="http://schemas.openxmlformats.org/officeDocument/2006/relationships/tags" Target="../tags/tag325.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3.xml" /><Relationship Id="rId11" Type="http://schemas.openxmlformats.org/officeDocument/2006/relationships/tags" Target="../tags/tag334.xml" /><Relationship Id="rId12" Type="http://schemas.openxmlformats.org/officeDocument/2006/relationships/tags" Target="../tags/tag335.xml" /><Relationship Id="rId13" Type="http://schemas.openxmlformats.org/officeDocument/2006/relationships/tags" Target="../tags/tag336.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37.xml" /><Relationship Id="rId17" Type="http://schemas.openxmlformats.org/officeDocument/2006/relationships/tags" Target="../tags/tag338.xml" /><Relationship Id="rId2" Type="http://schemas.openxmlformats.org/officeDocument/2006/relationships/notesSlide" Target="../notesSlides/notesSlide19.xml" /><Relationship Id="rId3" Type="http://schemas.openxmlformats.org/officeDocument/2006/relationships/image" Target="../media/image20.png" /><Relationship Id="rId4" Type="http://schemas.openxmlformats.org/officeDocument/2006/relationships/tags" Target="../tags/tag329.xml" /><Relationship Id="rId5" Type="http://schemas.openxmlformats.org/officeDocument/2006/relationships/tags" Target="../tags/tag330.xml" /><Relationship Id="rId6" Type="http://schemas.openxmlformats.org/officeDocument/2006/relationships/image" Target="../media/image21.png" /><Relationship Id="rId7" Type="http://schemas.openxmlformats.org/officeDocument/2006/relationships/tags" Target="../tags/tag331.xml" /><Relationship Id="rId8" Type="http://schemas.openxmlformats.org/officeDocument/2006/relationships/image" Target="../media/image22.png" /><Relationship Id="rId9" Type="http://schemas.openxmlformats.org/officeDocument/2006/relationships/tags" Target="../tags/tag332.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3.xml" /><Relationship Id="rId11" Type="http://schemas.openxmlformats.org/officeDocument/2006/relationships/tags" Target="../tags/tag344.xml" /><Relationship Id="rId12" Type="http://schemas.openxmlformats.org/officeDocument/2006/relationships/image" Target="../media/image29.png" /><Relationship Id="rId13" Type="http://schemas.openxmlformats.org/officeDocument/2006/relationships/tags" Target="../tags/tag345.xml" /><Relationship Id="rId2" Type="http://schemas.openxmlformats.org/officeDocument/2006/relationships/notesSlide" Target="../notesSlides/notesSlide20.xml" /><Relationship Id="rId3" Type="http://schemas.openxmlformats.org/officeDocument/2006/relationships/image" Target="../media/image20.png" /><Relationship Id="rId4" Type="http://schemas.openxmlformats.org/officeDocument/2006/relationships/tags" Target="../tags/tag339.xml" /><Relationship Id="rId5" Type="http://schemas.openxmlformats.org/officeDocument/2006/relationships/tags" Target="../tags/tag340.xml" /><Relationship Id="rId6" Type="http://schemas.openxmlformats.org/officeDocument/2006/relationships/image" Target="../media/image21.png" /><Relationship Id="rId7" Type="http://schemas.openxmlformats.org/officeDocument/2006/relationships/tags" Target="../tags/tag341.xml" /><Relationship Id="rId8" Type="http://schemas.openxmlformats.org/officeDocument/2006/relationships/image" Target="../media/image22.png" /><Relationship Id="rId9" Type="http://schemas.openxmlformats.org/officeDocument/2006/relationships/tags" Target="../tags/tag342.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50.xml" /><Relationship Id="rId11" Type="http://schemas.openxmlformats.org/officeDocument/2006/relationships/tags" Target="../tags/tag351.xml" /><Relationship Id="rId12" Type="http://schemas.openxmlformats.org/officeDocument/2006/relationships/image" Target="../media/image29.png" /><Relationship Id="rId13" Type="http://schemas.openxmlformats.org/officeDocument/2006/relationships/tags" Target="../tags/tag352.xml" /><Relationship Id="rId2" Type="http://schemas.openxmlformats.org/officeDocument/2006/relationships/notesSlide" Target="../notesSlides/notesSlide21.xml" /><Relationship Id="rId3" Type="http://schemas.openxmlformats.org/officeDocument/2006/relationships/image" Target="../media/image20.png" /><Relationship Id="rId4" Type="http://schemas.openxmlformats.org/officeDocument/2006/relationships/tags" Target="../tags/tag346.xml" /><Relationship Id="rId5" Type="http://schemas.openxmlformats.org/officeDocument/2006/relationships/tags" Target="../tags/tag347.xml" /><Relationship Id="rId6" Type="http://schemas.openxmlformats.org/officeDocument/2006/relationships/image" Target="../media/image21.png" /><Relationship Id="rId7" Type="http://schemas.openxmlformats.org/officeDocument/2006/relationships/tags" Target="../tags/tag348.xml" /><Relationship Id="rId8" Type="http://schemas.openxmlformats.org/officeDocument/2006/relationships/image" Target="../media/image22.png" /><Relationship Id="rId9" Type="http://schemas.openxmlformats.org/officeDocument/2006/relationships/tags" Target="../tags/tag349.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57.xml" /><Relationship Id="rId11" Type="http://schemas.openxmlformats.org/officeDocument/2006/relationships/tags" Target="../tags/tag358.xml" /><Relationship Id="rId12" Type="http://schemas.openxmlformats.org/officeDocument/2006/relationships/image" Target="../media/image29.png" /><Relationship Id="rId13" Type="http://schemas.openxmlformats.org/officeDocument/2006/relationships/tags" Target="../tags/tag359.xml" /><Relationship Id="rId2" Type="http://schemas.openxmlformats.org/officeDocument/2006/relationships/notesSlide" Target="../notesSlides/notesSlide22.xml" /><Relationship Id="rId3" Type="http://schemas.openxmlformats.org/officeDocument/2006/relationships/image" Target="../media/image20.png" /><Relationship Id="rId4" Type="http://schemas.openxmlformats.org/officeDocument/2006/relationships/tags" Target="../tags/tag353.xml" /><Relationship Id="rId5" Type="http://schemas.openxmlformats.org/officeDocument/2006/relationships/tags" Target="../tags/tag354.xml" /><Relationship Id="rId6" Type="http://schemas.openxmlformats.org/officeDocument/2006/relationships/image" Target="../media/image21.png" /><Relationship Id="rId7" Type="http://schemas.openxmlformats.org/officeDocument/2006/relationships/tags" Target="../tags/tag355.xml" /><Relationship Id="rId8" Type="http://schemas.openxmlformats.org/officeDocument/2006/relationships/image" Target="../media/image22.png" /><Relationship Id="rId9" Type="http://schemas.openxmlformats.org/officeDocument/2006/relationships/tags" Target="../tags/tag356.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64.xml" /><Relationship Id="rId11" Type="http://schemas.openxmlformats.org/officeDocument/2006/relationships/tags" Target="../tags/tag365.xml" /><Relationship Id="rId12" Type="http://schemas.openxmlformats.org/officeDocument/2006/relationships/image" Target="../media/image29.png" /><Relationship Id="rId13" Type="http://schemas.openxmlformats.org/officeDocument/2006/relationships/tags" Target="../tags/tag366.xml" /><Relationship Id="rId2" Type="http://schemas.openxmlformats.org/officeDocument/2006/relationships/notesSlide" Target="../notesSlides/notesSlide23.xml" /><Relationship Id="rId3" Type="http://schemas.openxmlformats.org/officeDocument/2006/relationships/image" Target="../media/image20.png" /><Relationship Id="rId4" Type="http://schemas.openxmlformats.org/officeDocument/2006/relationships/tags" Target="../tags/tag360.xml" /><Relationship Id="rId5" Type="http://schemas.openxmlformats.org/officeDocument/2006/relationships/tags" Target="../tags/tag361.xml" /><Relationship Id="rId6" Type="http://schemas.openxmlformats.org/officeDocument/2006/relationships/image" Target="../media/image21.png" /><Relationship Id="rId7" Type="http://schemas.openxmlformats.org/officeDocument/2006/relationships/tags" Target="../tags/tag362.xml" /><Relationship Id="rId8" Type="http://schemas.openxmlformats.org/officeDocument/2006/relationships/image" Target="../media/image22.png" /><Relationship Id="rId9" Type="http://schemas.openxmlformats.org/officeDocument/2006/relationships/tags" Target="../tags/tag36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5143130040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ctrTitle"/>
            <p:custDataLst>
              <p:tags r:id="rId3"/>
            </p:custDataLst>
          </p:nvPr>
        </p:nvSpPr>
        <p:spPr>
          <a:xfrm>
            <a:off x="821690" y="1758950"/>
            <a:ext cx="9584690" cy="1090930"/>
          </a:xfrm>
        </p:spPr>
        <p:txBody>
          <a:bodyPr/>
          <a:lstStyle/>
          <a:p>
            <a:r>
              <a:rPr lang="zh-CN" altLang="en-US" sz="4800">
                <a:solidFill>
                  <a:schemeClr val="accent1"/>
                </a:solidFill>
                <a:latin typeface="仿宋" panose="02010609060101010101" charset="-122"/>
                <a:ea typeface="微软雅黑"/>
              </a:rPr>
              <a:t>基于GIS的气候要素空间分布研究和中国植被净第一性生产力的计算</a:t>
            </a:r>
            <a:endParaRPr lang="zh-CN" altLang="en-US" sz="4800">
              <a:solidFill>
                <a:schemeClr val="accent1"/>
              </a:solidFill>
              <a:latin typeface="仿宋" panose="02010609060101010101" charset="-122"/>
              <a:ea typeface="微软雅黑"/>
            </a:endParaRPr>
          </a:p>
        </p:txBody>
      </p:sp>
      <p:sp>
        <p:nvSpPr>
          <p:cNvPr id="6" name="副标题 5"/>
          <p:cNvSpPr>
            <a:spLocks noGrp="1"/>
          </p:cNvSpPr>
          <p:nvPr>
            <p:ph type="subTitle" idx="1"/>
            <p:custDataLst>
              <p:tags r:id="rId4"/>
            </p:custDataLst>
          </p:nvPr>
        </p:nvSpPr>
        <p:spPr>
          <a:xfrm>
            <a:off x="2703243" y="3271167"/>
            <a:ext cx="5821200" cy="414000"/>
          </a:xfrm>
        </p:spPr>
        <p:txBody>
          <a:bodyPr>
            <a:noAutofit/>
          </a:bodyPr>
          <a:lstStyle/>
          <a:p>
            <a:r>
              <a:rPr lang="zh-CN" altLang="zh-CN" sz="2400">
                <a:solidFill>
                  <a:schemeClr val="tx1"/>
                </a:solidFill>
                <a:latin typeface="仿宋" panose="02010609060101010101" charset="-122"/>
              </a:rPr>
              <a:t> </a:t>
            </a:r>
            <a:endParaRPr lang="zh-CN" altLang="zh-CN" sz="2400">
              <a:solidFill>
                <a:schemeClr val="tx1"/>
              </a:solidFill>
              <a:latin typeface="仿宋" panose="02010609060101010101" charset="-122"/>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156370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0" name="椭圆 29"/>
          <p:cNvSpPr/>
          <p:nvPr>
            <p:custDataLst>
              <p:tags r:id="rId4"/>
            </p:custDataLst>
          </p:nvPr>
        </p:nvSpPr>
        <p:spPr>
          <a:xfrm>
            <a:off x="1410270" y="148717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9" name="椭圆 8"/>
          <p:cNvSpPr/>
          <p:nvPr>
            <p:custDataLst>
              <p:tags r:id="rId5"/>
            </p:custDataLst>
          </p:nvPr>
        </p:nvSpPr>
        <p:spPr>
          <a:xfrm>
            <a:off x="1493429" y="157213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3" name="文本框 32"/>
          <p:cNvSpPr txBox="1"/>
          <p:nvPr>
            <p:custDataLst>
              <p:tags r:id="rId6"/>
            </p:custDataLst>
          </p:nvPr>
        </p:nvSpPr>
        <p:spPr>
          <a:xfrm>
            <a:off x="1410335" y="1818005"/>
            <a:ext cx="1128395"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引言</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8"/>
            </p:custDataLst>
          </p:nvPr>
        </p:nvSpPr>
        <p:spPr>
          <a:xfrm>
            <a:off x="1718197" y="316359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6" name="椭圆 35"/>
          <p:cNvSpPr/>
          <p:nvPr>
            <p:custDataLst>
              <p:tags r:id="rId9"/>
            </p:custDataLst>
          </p:nvPr>
        </p:nvSpPr>
        <p:spPr>
          <a:xfrm>
            <a:off x="1409668" y="308706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椭圆 9"/>
          <p:cNvSpPr/>
          <p:nvPr>
            <p:custDataLst>
              <p:tags r:id="rId10"/>
            </p:custDataLst>
          </p:nvPr>
        </p:nvSpPr>
        <p:spPr>
          <a:xfrm>
            <a:off x="1492826" y="317203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9" name="文本框 58"/>
          <p:cNvSpPr txBox="1"/>
          <p:nvPr>
            <p:custDataLst>
              <p:tags r:id="rId11"/>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结果分析</a:t>
            </a:r>
            <a:endParaRPr lang="zh-CN" altLang="en-US" sz="2000" spc="300">
              <a:solidFill>
                <a:srgbClr val="FFFFFF"/>
              </a:solidFill>
              <a:uFillTx/>
              <a:latin typeface="仿宋" panose="02010609060101010101" charset="-122"/>
              <a:ea typeface="微软雅黑"/>
            </a:endParaRPr>
          </a:p>
        </p:txBody>
      </p:sp>
      <p:sp>
        <p:nvSpPr>
          <p:cNvPr id="60" name="圆角矩形 59"/>
          <p:cNvSpPr/>
          <p:nvPr>
            <p:custDataLst>
              <p:tags r:id="rId12"/>
            </p:custDataLst>
          </p:nvPr>
        </p:nvSpPr>
        <p:spPr>
          <a:xfrm>
            <a:off x="1717595" y="4820134"/>
            <a:ext cx="3755384" cy="1070212"/>
          </a:xfrm>
          <a:prstGeom prst="roundRect">
            <a:avLst>
              <a:gd name="adj" fmla="val 50000"/>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1" name="椭圆 60"/>
          <p:cNvSpPr/>
          <p:nvPr>
            <p:custDataLst>
              <p:tags r:id="rId13"/>
            </p:custDataLst>
          </p:nvPr>
        </p:nvSpPr>
        <p:spPr>
          <a:xfrm>
            <a:off x="1409065" y="4743604"/>
            <a:ext cx="1213630" cy="1213630"/>
          </a:xfrm>
          <a:prstGeom prst="ellipse">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2" name="椭圆 61"/>
          <p:cNvSpPr/>
          <p:nvPr>
            <p:custDataLst>
              <p:tags r:id="rId14"/>
            </p:custDataLst>
          </p:nvPr>
        </p:nvSpPr>
        <p:spPr>
          <a:xfrm>
            <a:off x="1492223" y="4828570"/>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7" name="文本框 66"/>
          <p:cNvSpPr txBox="1"/>
          <p:nvPr>
            <p:custDataLst>
              <p:tags r:id="rId15"/>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6"/>
            </p:custDataLst>
          </p:nvPr>
        </p:nvSpPr>
        <p:spPr>
          <a:xfrm>
            <a:off x="6911981" y="157213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0" name="椭圆 69"/>
          <p:cNvSpPr/>
          <p:nvPr>
            <p:custDataLst>
              <p:tags r:id="rId17"/>
            </p:custDataLst>
          </p:nvPr>
        </p:nvSpPr>
        <p:spPr>
          <a:xfrm>
            <a:off x="6603451" y="149560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1" name="椭圆 70"/>
          <p:cNvSpPr/>
          <p:nvPr>
            <p:custDataLst>
              <p:tags r:id="rId18"/>
            </p:custDataLst>
          </p:nvPr>
        </p:nvSpPr>
        <p:spPr>
          <a:xfrm>
            <a:off x="6686609" y="158057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5" name="文本框 74"/>
          <p:cNvSpPr txBox="1"/>
          <p:nvPr>
            <p:custDataLst>
              <p:tags r:id="rId19"/>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研究方法</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20"/>
            </p:custDataLst>
          </p:nvPr>
        </p:nvSpPr>
        <p:spPr>
          <a:xfrm>
            <a:off x="6911378" y="317203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7" name="椭圆 76"/>
          <p:cNvSpPr/>
          <p:nvPr>
            <p:custDataLst>
              <p:tags r:id="rId21"/>
            </p:custDataLst>
          </p:nvPr>
        </p:nvSpPr>
        <p:spPr>
          <a:xfrm>
            <a:off x="6602848" y="309550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8" name="椭圆 77"/>
          <p:cNvSpPr/>
          <p:nvPr>
            <p:custDataLst>
              <p:tags r:id="rId22"/>
            </p:custDataLst>
          </p:nvPr>
        </p:nvSpPr>
        <p:spPr>
          <a:xfrm>
            <a:off x="6686007" y="318046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2" name="文本框 81"/>
          <p:cNvSpPr txBox="1"/>
          <p:nvPr>
            <p:custDataLst>
              <p:tags r:id="rId23"/>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结论与展望</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4"/>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5"/>
            </p:custDataLst>
          </p:nvPr>
        </p:nvSpPr>
        <p:spPr>
          <a:xfrm>
            <a:off x="1410970"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26"/>
            </p:custDataLst>
          </p:nvPr>
        </p:nvSpPr>
        <p:spPr>
          <a:xfrm>
            <a:off x="1409700" y="5078095"/>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rPr>
              <a:t>05</a:t>
            </a:r>
            <a:endPar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27"/>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28"/>
            </p:custDataLst>
          </p:nvPr>
        </p:nvSpPr>
        <p:spPr>
          <a:xfrm>
            <a:off x="6603365" y="341820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29"/>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引言</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引言</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气候要素的空间分布和植被净第一性生产力是地理信息系统（GIS）研究和生态学领域的热点问题。了解气候要素的空间分布情况和计算中国植被净第一性生产力，有助于更好地理解生态系统的结构和功能，为生态管理和环境保护提供科学依据。</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研究方法</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研究方法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本研究采用了GIS技术和相关数据分析方法，对中国气候要素空间分布和植被净第一性生产力进行了研究。首先，从气象站点获取气温、降水等气候数据，利用插值方法将其空间化。其次，采用GIS的空间分析功能，对气候要素进行空间分布特征分析和差异性检验。同时，利用遥感影像和GIS技术计算了中国植被净第一性生产力，包括光合作用和呼吸作用等过程。</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结果分析</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结果分析</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通过GIS分析，发现中国气候要素存在明显的空间分布差异。从气温分布来看，中国西南地区气温较高，而北部和西北部地区气温较低。降水分布则表现为南多北少的特点，东部地区降水相对较多，西部地区则较少。这些差异反映了中国气候的复杂性和多样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结果分析</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在植被净第一性生产力计算方面，研究结果表明，中国陆地生态系统的平均植被净第一性生产力为137.4 g C m-2 y-1。其中，森林、草地和农田是主要的植被类型，它们的净第一性生产力分别为176.4、135.5和139.4 g C m-2 y-1。这些结果反映了不同植被类型的生态功能和生产能力的差异。</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结论与展望</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结论与展望</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本研究利用GIS技术和相关数据分析方法，深入探讨了中国气候要素空间分布和植被净第一性生产力的特征。结果表明，中国气候要素空间分布复杂，不同地区的气候条件存在明显差异。同时，不同植被类型的生态功能和生产能力也有所不同。这些研究结果对于理解和保护中国生态环境具有重要意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结论与展望</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然而，本研究仍存在一些限制。首先，气候数据的精度和时间尺度限制了研究的详细程度。未来研究可以通过采用更高精度和更长时间尺度的数据来提高研究的准确性和预见性。其次，植被净第一性生产力的计算是基于遥感影像和GIS技术的，其精度受到数据来源和质量的影响。进一步的研究可以通过改进数据预处理和统计分析方法来提高计算精度。</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结论与展望</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此外，本研究仅了气候要素空间分布和植被净第一性生产力两个方面的内容，未来研究可以综合考虑其他生态因素如土壤、生物多样性等，以及人类活动对生态系统的影响，从而更全面地评估中国生态环境状况和发展趋势为了更好地利用这些研究成果，必须注意加强对生态系统的保护和管理。首先，根据不同地区的气候条件和植被类型，制定针对性的生态保护措施。</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结论与展望</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例如，在气候条件恶劣、植被生长困难的地区，可以采取退耕还林、生态补偿等措施来保护生态环境也要加强对农业用地的管理和保护，提高农田的生产力和抗旱能力。其次，重视科技创新在生态领域的应用。例如，通过发展智能农业、推广节水灌溉技术等手段提高农田的生产效率；通过研究生态系统的碳循环、水资源循环等机制，为绿色发展和可持续发展提供科学依据总之，</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结论与展望</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通过本研究成果的应用和管理措施的落实，努力实现中国生态环境的持续改善和资源的永续利用。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参考内容</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引言</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引言</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中国拥有丰富的生态环境资源，植被作为生态系统的重要组成部分，其生产力的动态监测对于了解生态系统健康状况和实现可持续发展具有重要意义。本次演示利用遥感技术，旨在实时动态监测中国植被净第一性生产力，以期为相关领域的研究和工作提供参考。</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研究方法</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研究方法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遥感技术在植被监测中具有广泛的应用，为获取中国植被净第一性生产力数据，我们采用了以下步骤：</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研究方法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1、数据来源：利用卫星遥感数据，包括中国陆地生态系统的多光谱影像和气象数据，获取了覆盖中国各地的植被指数和气候信息。</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研究方法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2、处理流程：采用遥感图像处理软件，对获取的数据进行预处理，包括辐射定标、大气校正、图像融合等，以提高数据精度和质量。</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研究方法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3、分析方法：采用植被生产力模型，如净初级生产力（NPP）模型，结合遥感数据，计算出中国陆地生态系统的植被净第一性生产力。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https://d.book118.com/425143130040011101</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1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11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11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121.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2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129.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3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137.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3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3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4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3.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15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15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15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15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5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8.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69.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custom20177418_1*a*1"/>
  <p:tag name="KSO_WM_UNIT_INDEX" val="1"/>
  <p:tag name="KSO_WM_UNIT_ISCONTENTSTITLE" val="0"/>
  <p:tag name="KSO_WM_UNIT_ISNUMDGMTITLE" val="0"/>
  <p:tag name="KSO_WM_UNIT_LAYERLEVEL" val="1"/>
  <p:tag name="KSO_WM_UNIT_NOCLEAR" val="0"/>
  <p:tag name="KSO_WM_UNIT_PRESET_TEXT" val="树叶手绘风总结报告"/>
  <p:tag name="KSO_WM_UNIT_TYPE" val="a"/>
  <p:tag name="KSO_WM_UNIT_VALUE" val="10"/>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1"/>
  <p:tag name="KSO_WM_UNIT_DIAGRAM_ISNUMVISUAL" val="0"/>
  <p:tag name="KSO_WM_UNIT_DIAGRAM_ISREFERUNIT" val="0"/>
  <p:tag name="KSO_WM_UNIT_HIGHLIGHT" val="0"/>
  <p:tag name="KSO_WM_UNIT_ID" val="custom20177418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15"/>
  <p:tag name="KSO_WM_UNIT_TEXT_FILL_TYPE" val="1"/>
  <p:tag name="KSO_WM_UNIT_TYPE" val="b"/>
  <p:tag name="KSO_WM_UNIT_VALUE" val="22"/>
</p:tagLst>
</file>

<file path=ppt/tags/tag171.xml><?xml version="1.0" encoding="utf-8"?>
<p:tagLst xmlns:p="http://schemas.openxmlformats.org/presentationml/2006/main">
  <p:tag name="KSO_WM_BEAUTIFY_FLAG" val="#wm#"/>
  <p:tag name="KSO_WM_COMBINE_RELATE_SLIDE_ID" val="background20176890_1"/>
  <p:tag name="KSO_WM_SLIDE_ID" val="custom20177418_1"/>
  <p:tag name="KSO_WM_SLIDE_INDEX" val="1"/>
  <p:tag name="KSO_WM_SLIDE_ITEM_CNT" val="0"/>
  <p:tag name="KSO_WM_SLIDE_LAYOUT" val="a_b"/>
  <p:tag name="KSO_WM_SLIDE_LAYOUT_CNT" val="1_3"/>
  <p:tag name="KSO_WM_SLIDE_SUBTYPE" val="pureTxt"/>
  <p:tag name="KSO_WM_SLIDE_TYPE" val="title"/>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1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1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1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1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1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1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1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1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1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1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1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1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1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1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1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1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1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1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1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1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198.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0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08.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1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1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1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1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1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1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1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1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2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25.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2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2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2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3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3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3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3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3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3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4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4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42.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4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4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4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4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5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5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5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5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5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5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5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5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6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66.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8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9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9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9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0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1.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1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1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21.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2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2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2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3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3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3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3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3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3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38.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4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4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4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4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4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4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4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5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5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5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5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5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6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6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6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6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6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6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120">
      <a:dk1>
        <a:srgbClr val="000000"/>
      </a:dk1>
      <a:lt1>
        <a:srgbClr val="FFFFFF"/>
      </a:lt1>
      <a:dk2>
        <a:srgbClr val="ECF4EC"/>
      </a:dk2>
      <a:lt2>
        <a:srgbClr val="FFFFFF"/>
      </a:lt2>
      <a:accent1>
        <a:srgbClr val="238C3B"/>
      </a:accent1>
      <a:accent2>
        <a:srgbClr val="508834"/>
      </a:accent2>
      <a:accent3>
        <a:srgbClr val="63822C"/>
      </a:accent3>
      <a:accent4>
        <a:srgbClr val="727C27"/>
      </a:accent4>
      <a:accent5>
        <a:srgbClr val="7E7427"/>
      </a:accent5>
      <a:accent6>
        <a:srgbClr val="896D2A"/>
      </a:accent6>
      <a:hlink>
        <a:srgbClr val="1371ED"/>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24</Slides>
  <Notes>23</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24</vt:i4>
      </vt:variant>
    </vt:vector>
  </HeadingPairs>
  <TitlesOfParts>
    <vt:vector baseType="lpstr" size="32">
      <vt:lpstr>Arial</vt:lpstr>
      <vt:lpstr>Calibri</vt:lpstr>
      <vt:lpstr>微软雅黑</vt:lpstr>
      <vt:lpstr>汉仪旗黑-85S</vt:lpstr>
      <vt:lpstr>仿宋</vt:lpstr>
      <vt:lpstr>Calibri Light</vt:lpstr>
      <vt:lpstr>思源黑体 CN Bold</vt:lpstr>
      <vt:lpstr>Office Theme</vt:lpstr>
      <vt:lpstr>基于GIS的气候要素空间分布研究和中国植被净第一性生产力的计算</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2024-09-09T11:34:19.054</cp:lastPrinted>
  <dcterms:created xsi:type="dcterms:W3CDTF">2024-09-09T03:34:19Z</dcterms:created>
  <dcterms:modified xsi:type="dcterms:W3CDTF">2024-09-09T03:34:26Z</dcterms:modified>
</cp:coreProperties>
</file>