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4E81A-EB45-4EBB-A754-D51968856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4A91A-60FF-4AF0-AA9A-D82BA196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CB0E9-32DC-41BE-9489-1225B7F2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627FE-C298-4CA6-8304-566BB979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39257-D795-43AC-9110-B22D8071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56AA9-72A1-40B0-A95F-059D1DAD8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9816A-4FBA-4457-BF6E-48BDCFDCA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AB1BF-2EFE-4C06-9F0C-0A7B6BC5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CC1B2-5546-488C-9A6E-B9CEA3ED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1D0AB-851B-45C9-A0C3-0A8D63E48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431B9-F250-4507-95DF-D09E0B7C8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43204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前台接待礼仪培训对企业发展的影响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通过规范的前台接待礼仪，展现企业的专业性和正规性，提升企业在客户和合作伙伴中的形象。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塑造专业形象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传达企业文化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前台接待是企业对外的第一窗口，良好的礼仪能够准确地传达企业文化和价值观。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前台接待是客户接触企业的第一步，良好的礼仪有助于加深客户对品牌的认知和好感度。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前台接待需要与客户进行频繁的交流，规范的礼仪有助于提高员工的沟通技巧和表达能力。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前台接待通常需要与其他部门协同工作，良好的礼仪有助于培养员工的团队协作精神。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前台接待礼仪培训有助于提升员工的职业素养和个人形象。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提升个人职业素养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前台接待是客户进入企业的第一印象，良好的礼仪能够让客户感受到宾至如归的体验，提高客户满意度。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快速解决问题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前台接待人员具备良好的礼仪，能够更加专业、迅速地解决客户的问题和需求。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增加客户回头率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前台接待礼仪培训有助于提高客户满意度，增加客户的回头率和口碑传播。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保持面部干净，头发整齐，指甲修剪整洁。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穿着公司统一制服或职业装，注意颜色搭配和款式大方得体。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适当佩戴饰品，但不宜过多或过于华丽。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饰品适度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对待来访者要热情友好，主动询问并提供帮助。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使用“您好”、“谢谢”、“对不起”等礼貌用语，态度诚恳、面带微笑。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认真倾听来访者的需求和问题，不随意打断对方。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迎接客户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安排等候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转接电话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送客离开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629" r="1562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299" r="172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主动迎接来访者，热情问候并询问来意。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合理安排来访者等候，提供茶水、杂志等。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接听电话时，应礼貌询问并转接给相关人员。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来访者离开时，应主动送客并道别。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45" r="181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电话礼仪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电话铃声响后，应在3声内接听。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接听电话时，应先自报家门，语气温和、简洁明了。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在通话过程中，应认真聆听对方讲话，避免中途打断对方。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通话结束时，应让对方先挂断电话，然后再轻轻放下听筒。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铃声响应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礼貌应答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认真聆听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礼貌结束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前台接待礼仪培训的实施方式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https://d.book118.com/425143204134011122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2024-09-25T21:34:11.260</cp:lastPrinted>
  <dcterms:created xsi:type="dcterms:W3CDTF">2024-09-25T13:34:11Z</dcterms:created>
  <dcterms:modified xsi:type="dcterms:W3CDTF">2024-09-25T13:34:13Z</dcterms:modified>
</cp:coreProperties>
</file>