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3F3F1-EF95-46FE-984D-DF5A12CE1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F821D6-E48E-4E9A-AEC8-552ECF8D2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C2AE37-A205-4018-9561-32C8B9D64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15FA48-CBC6-4751-B15A-86884126A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7B1BC1-18E8-4694-B129-178BAA088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D5A2B3-85AC-4C1E-B714-B04FB9AEC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6BA767-8C70-4E7D-BE2A-A3DDCE127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E64A44-38C2-4350-ACA4-722EB5389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34F59-1ACF-41FF-854E-6F843A8A4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139CD-4F27-45E3-B01F-ED3D54863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C2F85-90FE-4860-9F54-D5DD3190F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20014204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究竟谁是历史的创造者为什么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历史创造者的定义与类型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人民群众是历史的创造者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杰出人物在历史发展中的作用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历史创造者需要具备的条件和素质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54" r="1545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关于历史的创造者，一直存在争议。究竟是英雄人物、杰出君主、伟大领袖，还是广大人民群众，或者是某种超自然力量？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历史创造者的争议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不同的历史观对于历史的创造者有不同的看法。传统历史观往往强调英雄史观，认为历史是由少数英雄人物创造的；而现代历史观则更加注重人民群众的作用，认为历史是由广大人民群众共同创造的。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历史观的不同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问题的提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揭示历史发展的真相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研究历史的创造者，有助于揭示历史发展的真相，还原历史的本来面目，让人们更加客观地看待历史。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指导现实社会发展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创造者的研究，可以深入了解历史发展的规律，从而为现实社会的发展提供借鉴和指导。例如，如果历史的创造者主要是人民群众，那么在现实社会中，我们就应该更加注重发挥人民群众的力量和智慧，推动社会的进步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历史创造者的定义与类型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历史创造者的定义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历史创造者的类型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广大的人民群众是历史的主体，他们的生产活动、社会交往和思想观念对历史的发展具有决定性的作用，如法国大革命中的第三等级、中国历史上的农民起义等。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具有杰出才能和领袖魅力的个人，通过自身的努力和智慧改变了历史的进程，如亚历山大大帝、拿破仑等。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个人英雄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由一群具有共同目标和卓越领导才能的人物组成，他们相互合作，共同推动历史的进步，如罗马帝国的元老院、中国共产党的领导人群体等。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领袖群体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人民群众是历史的创造者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103" r="121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964" r="3996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740" r="1574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人民群众是指广大的普通人民，是历史的主体和创造者。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人民群众包括各个阶层、各个领域、各个时代的人们，具有广泛性和多样性。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人民群众的构成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人民群众的定义和构成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创造历史文化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人民群众是历史文化的创造者和传承者，他们的智慧、才能和创造力是历史文化的重要组成部分。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决定历史走向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人民群众的力量是巨大的，他们的意志和行动往往能够决定历史的走向和结局。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推动社会进步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人民群众通过劳动、创造、革命等方式，不断推动社会向前发展。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人民群众在历史发展中的作用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中国革命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巴黎公社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苏联建设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改革开放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人民群众创造历史的案例分析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97" r="1249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06" r="1650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467" r="1746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924" r="1692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中国革命是人民群众创造的伟大历史，是中国人民在长期斗争中取得的胜利。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巴黎公社是世界上第一个无产阶级政权，是人民群众通过革命手段建立的。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苏联建设是人民群众在社会主义制度下进行的伟大实践，取得了举世瞩目的成就。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改革开放是中国人民在邓小平领导下进行的伟大变革，是中国现代化建设的重要里程碑。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https://d.book118.com/425200142043011112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2024-09-18T10:34:38.815</cp:lastPrinted>
  <dcterms:created xsi:type="dcterms:W3CDTF">2024-09-18T02:34:38Z</dcterms:created>
  <dcterms:modified xsi:type="dcterms:W3CDTF">2024-09-18T02:34:41Z</dcterms:modified>
</cp:coreProperties>
</file>