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F8B9C-F1FF-4EED-87B2-35C87EDDC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00C8E8-96A3-4413-A730-A5E5E6691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F408A-3B0D-4F5E-96CA-E1AD6E710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E7831E-0705-4CE4-8325-0562C88AE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100386-B08C-4D37-B337-D64E87D1F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48C6BD-BE11-4204-8EB0-7A036A5CB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A29223-1D52-4C07-BA34-7D4A1553C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F2B750-DEDE-49EA-B7D6-04887A6CF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63834-DD30-4165-89A0-1D26D4101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F0682-4DE4-43D0-BB11-FDAEF3043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E81F3-D338-4747-8A6A-B174877B6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20021412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《推进廉政文化建设》ppt课件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廉政文化的核心价值观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廉政文化建设的方法与途径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廉政文化建设的实践与探索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廉政文化建设的未来展望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廉政文化是一种以廉洁从政为核心价值，具有深厚历史渊源和广泛社会认同的文化现象。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是社会文化的重要组成部分，它以廉洁从政为价值取向，强调公正、透明、诚信和责任。廉政文化不仅包括对公职人员廉洁自律的要求，还涉及到社会公众对廉洁政治的认知和态度，以及各类社会组织在反腐败方面的制度和行为规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廉政文化的定义与内涵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廉政文化对于提高政府公信力、促进社会公正和经济发展具有重要意义。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有助于培养公职人员的廉洁自律意识，提高政府机构的运行效率和公信力。同时，廉政文化还能促进社会公正，减少腐败现象对社会公平和稳定的冲击。此外，廉政文化还能激发社会公众对廉洁政治的认同和支持，为经济发展提供良好的政治环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廉政文化的重要性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廉政文化的历史与发展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廉政文化在中国具有深厚的历史渊源，可以追溯到古代的清官文化和民本思想。随着时代的发展，廉政文化不断吸收新的理念和实践经验，逐渐形成了以社会主义核心价值观为基础的现代廉政文化体系。在全球范围内，国际组织和非政府组织也在推动各国加强廉政文化建设，以促进全球治理体系的改善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廉政文化源远流长，随着时代发展不断演变和完善。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廉政文化的核心价值观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诚信守法是廉政文化的核心价值观之一，它要求公职人员严格遵守法律法规，保持诚实守信的品质，不以权谋私，不违法乱纪。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守法是廉政文化的基石，它要求公职人员树立正确的法治观念，自觉遵守国家法律法规和社会道德规范。在工作中，要依法行使职权，不以权谋私，不违法乱纪，做到言行一致，表里如一。同时，还要自觉接受监督，勇于承担责任，不断提高自身的诚信度和廉洁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诚信守法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廉洁奉公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廉洁奉公是廉政文化的核心价值观之一，它要求公职人员清正廉洁，克己奉公，全心全意为人民服务。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廉洁奉公是公职人员的根本要求，也是廉政文化的核心价值所在。公职人员要时刻保持清醒的头脑，坚守廉洁底线，不以权谋私，不受贿赂。同时，还要积极履行职责，全心全意为人民服务，做到克己奉公，无私奉献。只有真正做到廉洁奉公，才能赢得人民的信任和尊重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责任担当是廉政文化的核心价值观之一，它要求公职人员勇于承担责任，敢于担当，不推诿扯皮。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担当是公职人员的基本素质之一，也是廉政文化的重要组成部分。在工作中，公职人员要时刻牢记自己的职责和使命，勇于承担责任，不推诿扯皮。同时，还要敢于直面问题，积极解决问题，不断提高工作效率和服务水平。只有真正做到责任担当，才能赢得人民的信任和尊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责任担当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公平正义是廉政文化的核心价值观之一，它要求公职人员秉持公正无私的态度，维护社会公平正义。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正义是社会稳定和发展的重要基石，也是廉政文化的基本要求之一。公职人员要时刻秉持公正无私的态度，维护社会公平正义。在工作中，要依法行政，不偏袒任何一方，不受利益集团的影响。同时，还要关注弱势群体的利益诉求，积极维护社会公正和公平。只有真正做到公平正义，才能赢得人民的信任和尊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公平正义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廉政文化建设的方法与途径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3" r="289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建立健全反腐倡廉法律法规，明确各级领导干部的职责和行为规范，为廉政文化建设提供法律保障。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建立健全党内监督、民主监督、舆论监督等监督机制，确保权力在阳光下运行，防止权力滥用。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建立健全制度体系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完善监督机制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制定反腐倡廉法律法规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https://d.book118.com/425200214122011103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2024-09-12T16:38:45.267</cp:lastPrinted>
  <dcterms:created xsi:type="dcterms:W3CDTF">2024-09-12T08:38:45Z</dcterms:created>
  <dcterms:modified xsi:type="dcterms:W3CDTF">2024-09-12T08:38:47Z</dcterms:modified>
</cp:coreProperties>
</file>