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00D62-435E-40E9-89F8-DCC427502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3FC56-E44D-4313-BE90-CC4CE7D5E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9383C-0C49-4D5C-A008-94D98399E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5FC71-8913-4468-8DB0-40FD2C78B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C4396-F5B3-4405-8F80-EF35C41F9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267CA-DAFB-4C94-8610-D77249CDB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3E3ED8-0A12-4A8C-AF8E-D38ACCE67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46AC3-2BE2-45E9-BE16-888CC4F35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D000B-E3B7-4300-B81C-237A0A262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3F127-C529-42DE-9DD5-54FE72017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BC9D3-43AD-4CF7-A359-E95185D12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00321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康复医学的原则和服务方式\n## 1.康复医学的基本概念与重要性\n### 1.1康复医学的定义及其与其他医学领域的关系\n### 1.2康复医学在健康服务体系中的地位与作用\n### 1.3康复医学对患者生活质量的影响\n## 2.康复医学的原则和方法\n### 2.1康复医学的基本原则及其实施方法\n### 2.2康复医学的评估与诊断方法\n### 2.3康复医学的治疗方法及其选择\n## 3.康复医学的服务方式及其实施\n### 3.1康复医学的个性化服务方案制定\n### 3.2康复医学的跨学科团队协作与实施\n### 3.3康复医学的居家与社区服务模式\n## 4.康复医学的常见疾病康复\n### 4.1神经系统疾病的康复\n### 4.2运动系统疾病的康复\n### 4.3心血管系统疾病的康复\n## 5.康复医学的未来发展趋势与挑战\n### 5.1康复医学的技术创新与发展方向\n### 5.2康复医学的政策与法规环境\n### 5.3康复医学的人才培养与队伍建设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康复医学的原则和服务方式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康复医学的基本概念与重要性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康复医学是一门医学与康复相结合的学科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研究疾病和残疾的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的康复服务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与其他医学领域的关系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紧密结合，为患者提供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的康复干预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相互补充，降低疾病和残疾的发生率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等相关领域密切合作，提高康复治疗效果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康复医学的定义及其与其他医学领域的关系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康复医学在健康服务体系中的地位与作用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在健康服务体系中的地位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康复医学是健康服务体系的重要组成部分，为患者提供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的康复服务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有助于提高医疗服务体系的整体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康复医学的作用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减轻家庭和社会的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，促进社会和谐稳定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康复医学对患者生活质量的影响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等手段，帮助患者恢复功能，提高生活质量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减轻家庭和社会负担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康复医学有助于降低疾病和残疾的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复发率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减少患者对家庭和社会的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自理能力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康复医学的原则和方法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：根据患者的具体情况，制定个性化的康复方案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：综合考虑患者的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等多方面因素，提供全面的康复服务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持之以恒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：康复治疗需要长时间、持续性的进行，患者和家属要有足够的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毅力</a:t>
                </a:r>
                <a:endParaRPr/>
              </a:p>
            </p:txBody>
          </p:sp>
          <p:sp>
            <p:nvSpPr>
              <p:cNvPr id="21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21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：对患者的康复需求进行全面、准确的评估，为康复治疗提供依据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：根据评估结果，制定康复治疗方案，包括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：对康复治疗过程进行实时监测，及时调整治疗方案，确保康复效果</a:t>
                </a:r>
                <a:endParaRPr/>
              </a:p>
            </p:txBody>
          </p:sp>
          <p:sp>
            <p:nvSpPr>
              <p:cNvPr id="21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实施方法</a:t>
                </a:r>
                <a:endParaRPr/>
              </a:p>
            </p:txBody>
          </p:sp>
          <p:sp>
            <p:nvSpPr>
              <p:cNvPr id="21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康复医学的基本原则及其实施方法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2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：通过对患者的病史、症状、体征等进行综合评估，了解患者的康复需求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：运用各种康复评估工具，对患者的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等进行评估</a:t>
                </a:r>
                <a:endParaRPr/>
              </a:p>
            </p:txBody>
          </p:sp>
        </p:grpSp>
        <p:grpSp>
          <p:nvGrpSpPr>
            <p:cNvPr id="22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：了解患者的病史，包括疾病的发生、发展、治疗过程等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：对患者进行详细的体格检查，了解患者的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：根据需要，进行相关的辅助检查，如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等，为康复诊断提供依据</a:t>
                </a:r>
                <a:endParaRPr/>
              </a:p>
            </p:txBody>
          </p:sp>
          <p:sp>
            <p:nvSpPr>
              <p:cNvPr id="23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康复医学的评估与诊断方法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：根据患者的病情，选择合适的药物进行治疗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等，帮助患者恢复功能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：对患者进行心理疏导、心理治疗，提高患者的心理健康水平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治疗方法的选择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等因素，选择合适的治疗方法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综合运用各种治疗方法，形成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康复医学的治疗方法及其选择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康复医学的服务方式及其实施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与患者及其家属进行充分的沟通，了解患者的康复需求和期望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综合评估患者的病情、功能、心理等状况，为制定个性化服务方案提供依据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制定服务方案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根据患者的康复需求，制定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强的康复服务方案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的康复训练计划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服务方案的实施与调整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按照服务方案进行康复治疗，定期进行评估和调整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根据患者的康复进展，及时调整服务方案，确保康复效果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康复医学的个性化服务方案制定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https://d.book118.com/425200321044011112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康复医学的原则和服务方式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2024-09-18T10:57:03.038</cp:lastPrinted>
  <dcterms:created xsi:type="dcterms:W3CDTF">2024-09-18T02:57:03Z</dcterms:created>
  <dcterms:modified xsi:type="dcterms:W3CDTF">2024-09-18T02:57:04Z</dcterms:modified>
</cp:coreProperties>
</file>