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7E62E-D676-442A-8019-88533A5CD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5DB30-376A-468F-ADB5-432B39254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343C8-BF78-4BB5-80C5-B3A2463D7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D7598F-5B1F-4B0C-AC27-CA43819EF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FFF6AA-08B1-40D2-BB75-D0C0AE954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EAB034-07CB-49E7-B51E-E460322AC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FC3F98-34DF-43DE-B672-7AB427113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C6C52-FDAD-4AB7-8D8C-18C7A7A78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34751-75B5-48F7-B4D4-910855A18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789D4-6F90-467E-8173-41A15FB89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24AD4-2D6F-4453-A2F8-30B1829F8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0034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智慧农业整体解决方案的远程监控与控制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智慧农业背景与意义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远程监控与控制技术原理及组成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智慧农业整体解决方案设计与实践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远程监控与控制技术在智慧农业中具体应用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智慧农业未来发展趋势及挑战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智慧农业背景与意义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利用物联网、大数据、人工智能等先进技术，实现农业生产全过程的智能化管理和优化。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随着科技进步和农业现代化需求，智慧农业将向更高程度的自动化、智能化发展，提高农业生产效率和质量。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智慧农业概念及发展趋势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生产效率低下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传统农业依赖人力和简单机械，生产效率低下且劳动力成本高。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由于缺乏精确的数据分析和决策支持，传统农业往往造成水、肥等资源的浪费。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农产品质量难以保障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传统农业生产过程中缺乏有效的监控手段，农产品质量难以保障。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传统农业存在问题与挑战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083" r="220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通过远程监控和控制技术，实现农业生产设备的自动化运行和智能化管理，提高生产效率。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保障农产品质量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增加农民收入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利用传感器和数据分析技术，精确控制水、肥等资源的投入，减少浪费。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通过实时监测和数据分析，确保农产品生长环境的稳定性和最优化，提高农产品质量。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智慧农业的应用可以提高农产品产量和质量，从而增加农民收入，促进农村经济发展。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远程监控与控制技术在智慧农业中应用价值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远程监控与控制技术原理及组成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传感器技术原理及应用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湿度传感器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CO2传感器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检测土壤和空气湿度，实现精准灌溉。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监测空气中的CO2浓度，帮助调节温室环境。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温度传感器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光照传感器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pH传感器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监测土壤和空气温度，为作物生长提供适宜的环境。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测量光照强度，为温室或植物生长灯提供调节依据。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检测土壤酸碱度，指导合理施肥。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无线传输技术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有线传输技术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数据传输技术原理及应用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利用ZigBee、LoRa等低功耗无线通信技术，实现传感器数据的实时传输。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将传感器数据上传至云平台，进行数据存储、分析和处理。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通过RS485、CAN等有线通信协议，确保数据传输的稳定性和可靠性。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构建农业物联网系统，实现设备间的互联互通和远程管理。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接收来自传感器的实时数据，并进行处理、分析和存储。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数据接收与处理模块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根据数据处理结果生成控制指令，实现对农业设备的远程控制。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控制指令生成模块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提供直观的操作界面，方便用户查看实时数据、设备状态和发送控制指令。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人机交互界面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对异常数据进行报警提示，并帮助用户诊断设备故障。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报警与故障诊断模块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远程监控与控制中心组成和功能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智慧农业整体解决方案设计与实践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设计思路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结合物联网、大数据、云计算等先进技术，构建智慧农业整体解决方案，实现农业生产全过程的智能化、精细化、远程化管理。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提高农业生产效率，降低生产成本，优化资源配置，提升农产品品质和安全水平，推动农业可持续发展。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95" r="2599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方案设计思路和目标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关键技术和创新点介绍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通过传感器、RFID等设备，实现对农业生产环境的实时监测和数据采集。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对海量农业数据进行处理和分析，挖掘数据价值，为农业生产提供决策支持。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云计算技术：提供强大的计算和存储能力，支持智慧农业应用系统的稳定运行。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8206" b="18206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关键技术和创新点介绍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智能化决策支持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基于大数据分析和人工智能技术，为农业生产提供智能化决策支持，提高生产效益。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精细化生产管理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通过物联网技术对农业生产环境进行实时监测和调控，实现精细化生产管理，提高农产品品质。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远程化监控与控制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通过手机APP、Web端等远程监控与控制平台，实现对农业生产的远程化管理，提高管理效率。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关键技术和创新点介绍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https://d.book118.com/425200344023011101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2024-09-09T09:07:19.870</cp:lastPrinted>
  <dcterms:created xsi:type="dcterms:W3CDTF">2024-09-09T01:07:19Z</dcterms:created>
  <dcterms:modified xsi:type="dcterms:W3CDTF">2024-09-09T01:07:22Z</dcterms:modified>
</cp:coreProperties>
</file>