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  <p:sldMasterId id="2147483674" r:id="rId3"/>
    <p:sldMasterId id="2147483680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7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1986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3078163" cy="512763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fontAlgn="base" hangingPunct="1"/>
            <a:endParaRPr lang="en-US" altLang="en-US" sz="1200" strike="noStrike" noProof="1"/>
          </a:p>
        </p:txBody>
      </p:sp>
      <p:sp>
        <p:nvSpPr>
          <p:cNvPr id="41987" name="日期占位符 2"/>
          <p:cNvSpPr>
            <a:spLocks noGrp="1"/>
          </p:cNvSpPr>
          <p:nvPr>
            <p:ph type="dt" idx="2"/>
            <p:custDataLst>
              <p:tags r:id="rId3"/>
            </p:custDataLst>
          </p:nvPr>
        </p:nvSpPr>
        <p:spPr>
          <a:xfrm>
            <a:off x="4024313" y="0"/>
            <a:ext cx="3078163" cy="512763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fontAlgn="base" hangingPunct="1"/>
            <a:fld id="{C76F8EDA-6B2C-47DE-946B-3BFAC01A9C45}" type="datetime1">
              <a:rPr lang="en-US" altLang="en-US" sz="1200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en-US" sz="1200" strike="noStrike" noProof="1"/>
          </a:p>
        </p:txBody>
      </p:sp>
      <p:sp>
        <p:nvSpPr>
          <p:cNvPr id="47108" name="幻灯片图像占位符 3"/>
          <p:cNvSpPr>
            <a:spLocks noGrp="1" noRot="1" noChangeAspect="1"/>
          </p:cNvSpPr>
          <p:nvPr>
            <p:ph type="sldImg" idx="5"/>
            <p:custDataLst>
              <p:tags r:id="rId4"/>
            </p:custDataLst>
          </p:nvPr>
        </p:nvSpPr>
        <p:spPr>
          <a:xfrm>
            <a:off x="481013" y="1279525"/>
            <a:ext cx="6140450" cy="34544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bevel/>
            <a:headEnd type="none" w="med" len="med"/>
            <a:tailEnd type="none" w="med" len="med"/>
          </a:ln>
        </p:spPr>
      </p:sp>
      <p:sp>
        <p:nvSpPr>
          <p:cNvPr id="47109" name="备注占位符 4"/>
          <p:cNvSpPr>
            <a:spLocks noGrp="1"/>
          </p:cNvSpPr>
          <p:nvPr>
            <p:ph type="body" sz="quarter" idx="6"/>
            <p:custDataLst>
              <p:tags r:id="rId5"/>
            </p:custDataLst>
          </p:nvPr>
        </p:nvSpPr>
        <p:spPr>
          <a:xfrm>
            <a:off x="709613" y="4926013"/>
            <a:ext cx="5683250" cy="40290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marL="0" lvl="0" indent="0"/>
            <a:r>
              <a:rPr lang="zh-CN"/>
              <a:t>单击此处编辑母版文本样式</a:t>
            </a:r>
            <a:endParaRPr lang="zh-CN"/>
          </a:p>
          <a:p>
            <a:pPr marL="457200" lvl="1" indent="0"/>
            <a:r>
              <a:rPr lang="zh-CN"/>
              <a:t>第二级</a:t>
            </a:r>
            <a:endParaRPr lang="zh-CN"/>
          </a:p>
          <a:p>
            <a:pPr marL="914400" lvl="2" indent="0"/>
            <a:r>
              <a:rPr lang="zh-CN"/>
              <a:t>第三级</a:t>
            </a:r>
            <a:endParaRPr lang="zh-CN"/>
          </a:p>
          <a:p>
            <a:pPr marL="1371600" lvl="3" indent="0"/>
            <a:r>
              <a:rPr lang="zh-CN"/>
              <a:t>第四级</a:t>
            </a:r>
            <a:endParaRPr lang="zh-CN"/>
          </a:p>
          <a:p>
            <a:pPr marL="1828800" lvl="4" indent="0"/>
            <a:r>
              <a:rPr lang="zh-CN"/>
              <a:t>第五级</a:t>
            </a:r>
            <a:endParaRPr lang="zh-CN"/>
          </a:p>
        </p:txBody>
      </p:sp>
      <p:sp>
        <p:nvSpPr>
          <p:cNvPr id="41990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>
          <a:xfrm>
            <a:off x="0" y="9720263"/>
            <a:ext cx="3078163" cy="514350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fontAlgn="base" hangingPunct="1"/>
            <a:endParaRPr lang="en-US" altLang="en-US" sz="1200" strike="noStrike" noProof="1"/>
          </a:p>
        </p:txBody>
      </p:sp>
      <p:sp>
        <p:nvSpPr>
          <p:cNvPr id="41991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>
          <a:xfrm>
            <a:off x="4024313" y="9720263"/>
            <a:ext cx="3078163" cy="514350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fontAlgn="base" hangingPunct="1"/>
            <a:fld id="{31E5A702-C4B2-4E39-BE8D-5059B9DC8C56}" type="slidenum">
              <a:rPr lang="zh-CN" altLang="en-US" sz="1200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lvl="0">
      <a:defRPr sz="1200" kern="1200"/>
    </a:lvl1pPr>
    <a:lvl2pPr lvl="1">
      <a:defRPr sz="1200" kern="1200"/>
    </a:lvl2pPr>
    <a:lvl3pPr lvl="2">
      <a:defRPr sz="1200" kern="1200"/>
    </a:lvl3pPr>
    <a:lvl4pPr lvl="3">
      <a:defRPr sz="1200" kern="1200"/>
    </a:lvl4pPr>
    <a:lvl5pPr lvl="4">
      <a:defRPr sz="1200" kern="1200"/>
    </a:lvl5pPr>
    <a:lvl6pPr marL="2286000" lvl="5">
      <a:defRPr sz="1200" kern="1200"/>
    </a:lvl6pPr>
    <a:lvl7pPr marL="2743200" lvl="6">
      <a:defRPr sz="1200" kern="1200"/>
    </a:lvl7pPr>
    <a:lvl8pPr marL="3200400" lvl="7">
      <a:defRPr sz="1200" kern="1200"/>
    </a:lvl8pPr>
    <a:lvl9pPr marL="3657600" lvl="8">
      <a:defRPr sz="1200" kern="1200"/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9153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49154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vert="horz" wrap="square" lIns="91440" tIns="45720" rIns="91440" bIns="45720" anchor="t"/>
          <a:lstStyle/>
          <a:p>
            <a:pPr marL="0" lv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200" b="0" i="0" u="none" baseline="0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49155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4024313" y="9720263"/>
            <a:ext cx="3078162" cy="51435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latinLnBrk="0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1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1681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242888" y="1431925"/>
            <a:ext cx="6872287" cy="3865563"/>
          </a:xfrm>
        </p:spPr>
      </p:sp>
      <p:sp>
        <p:nvSpPr>
          <p:cNvPr id="71682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vert="horz" wrap="square" lIns="91440" tIns="45720" rIns="91440" bIns="45720" anchor="t"/>
          <a:lstStyle/>
          <a:p>
            <a:pPr marL="0" lv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200" b="0" i="0" u="none" baseline="0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71683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4024313" y="9720263"/>
            <a:ext cx="3078162" cy="51435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latinLnBrk="0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  <a:ea typeface="微软雅黑" panose="020b0503020204020204" charset="-122"/>
              </a:rPr>
              <a:t>6</a:t>
            </a:fld>
            <a:endParaRPr lang="zh-CN" altLang="en-US" sz="1200">
              <a:latin typeface="Calibri" panose="020f050202020403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5777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242888" y="1431925"/>
            <a:ext cx="6872287" cy="3865563"/>
          </a:xfrm>
        </p:spPr>
      </p:sp>
      <p:sp>
        <p:nvSpPr>
          <p:cNvPr id="75778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vert="horz" wrap="square" lIns="91440" tIns="45720" rIns="91440" bIns="45720" anchor="t"/>
          <a:lstStyle/>
          <a:p>
            <a:pPr marL="0" lv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200" b="0" i="0" u="none" baseline="0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75779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4024313" y="9720263"/>
            <a:ext cx="3078162" cy="51435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latinLnBrk="0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  <a:ea typeface="微软雅黑" panose="020b0503020204020204" charset="-122"/>
              </a:rPr>
              <a:t>9</a:t>
            </a:fld>
            <a:endParaRPr lang="zh-CN" altLang="en-US" sz="1200">
              <a:latin typeface="Calibri" panose="020f050202020403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image" Target="../media/image1.jpeg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image" Target="../media/image1.jpeg" /><Relationship Id="rId8" Type="http://schemas.openxmlformats.org/officeDocument/2006/relationships/slideMaster" Target="../slideMasters/slideMaster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1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slideMaster" Target="../slideMasters/slideMaster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slideMaster" Target="../slideMasters/slideMaster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image" Target="../media/image1.jpeg" /><Relationship Id="rId8" Type="http://schemas.openxmlformats.org/officeDocument/2006/relationships/slideMaster" Target="../slideMasters/slideMaster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10" Type="http://schemas.openxmlformats.org/officeDocument/2006/relationships/slideMaster" Target="../slideMasters/slideMaster4.xml" /><Relationship Id="rId2" Type="http://schemas.openxmlformats.org/officeDocument/2006/relationships/image" Target="../media/image10.png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98A9A17-B8B7-48B2-A2AC-E3520CFF6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F1D59B8-8048-4689-8929-8CB1A8038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F390E7B-2791-4638-BC0F-75CFF6191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4333EEF-EC74-452D-BD7A-E7F43B707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E22F643-8CFB-4F63-B3DF-6850DB5DB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B05599BC-6F36-4D15-B62A-A099CD14F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79FB4046-AA9F-4007-A742-3EE5DCD80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C1BCF2D-FDC1-4051-9A58-8BFB51CDF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C130E45-E0D5-40A3-A06A-8349F1BB9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F683C02-7B1C-44C8-A356-7E7688A46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BA13612-40B3-4B46-BFF3-360577B23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幻灯片"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028970" y="836712"/>
            <a:ext cx="1744195" cy="6021288"/>
          </a:xfrm>
        </p:spPr>
        <p:txBody>
          <a:bodyPr vert="eaVert" anchor="t">
            <a:normAutofit/>
          </a:bodyPr>
          <a:lstStyle>
            <a:lvl1pPr algn="l">
              <a:defRPr sz="4400">
                <a:solidFill>
                  <a:schemeClr val="tx2"/>
                </a:solidFill>
              </a:defRPr>
            </a:lvl1pPr>
          </a:lstStyle>
          <a:p>
            <a:pPr fontAlgn="base"/>
            <a:r>
              <a:rPr kumimoji="0" lang="zh-CN" altLang="en-US" sz="4400" b="0" i="0" u="none" strike="noStrike" kern="1200" cap="none" spc="0" normalizeH="0" baseline="0" noProof="1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1">
              <a:uLnTx/>
              <a:uFillTx/>
            </a:endParaRP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/>
          <a:p>
            <a:pPr latinLnBrk="0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Arial" pitchFamily="34" charset="0"/>
              <a:cs typeface="Arial" pitchFamily="34" charset="0"/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/>
          <a:p>
            <a:pPr algn="ctr" latinLnBrk="0">
              <a:lnSpc>
                <a:spcPct val="120000"/>
              </a:lnSpc>
            </a:pPr>
            <a:endParaRPr lang="en-US" altLang="en-US">
              <a:latin typeface="Arial" pitchFamily="34" charset="0"/>
              <a:ea typeface="Arial" pitchFamily="34" charset="0"/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fontAlgn="base" hangingPunct="1">
              <a:lnSpc>
                <a:spcPct val="120000"/>
              </a:lnSpc>
            </a:pPr>
            <a:fld id="{62963CC4-A492-43C9-8913-D6B2AD0E1726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fontAlgn="base"/>
            <a:r>
              <a:rPr kumimoji="0" lang="zh-CN" altLang="en-US" sz="4400" b="0" i="0" u="none" strike="noStrike" kern="1200" cap="none" spc="0" normalizeH="0" baseline="0" noProof="1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1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 fontAlgn="base"/>
            <a:r>
              <a:rPr kumimoji="0" lang="zh-CN" altLang="en-US" sz="2400" b="0" i="0" u="none" strike="noStrike" kern="1200" cap="none" spc="0" normalizeH="0" baseline="0" noProof="1">
                <a:uLnTx/>
                <a:uFillTx/>
              </a:rPr>
              <a:t>单击此处编辑母版文本样式</a:t>
            </a:r>
            <a:endParaRPr kumimoji="0" lang="zh-CN" altLang="en-US" sz="2400" b="0" i="0" u="none" strike="noStrike" kern="1200" cap="none" spc="0" normalizeH="0" baseline="0" noProof="1">
              <a:uLnTx/>
              <a:uFillTx/>
            </a:endParaRPr>
          </a:p>
          <a:p>
            <a:pPr lvl="1" fontAlgn="base"/>
            <a:r>
              <a:rPr kumimoji="0" lang="zh-CN" altLang="en-US" sz="2000" b="0" i="0" u="none" strike="noStrike" kern="1200" cap="none" spc="0" normalizeH="0" baseline="0" noProof="1">
                <a:uLnTx/>
                <a:uFillTx/>
              </a:rPr>
              <a:t>二级</a:t>
            </a:r>
            <a:endParaRPr kumimoji="0" lang="zh-CN" altLang="en-US" sz="2000" b="0" i="0" u="none" strike="noStrike" kern="1200" cap="none" spc="0" normalizeH="0" baseline="0" noProof="1">
              <a:uLnTx/>
              <a:uFillTx/>
            </a:endParaRPr>
          </a:p>
          <a:p>
            <a:pPr lvl="2" fontAlgn="base"/>
            <a:r>
              <a:rPr kumimoji="0" lang="zh-CN" altLang="en-US" sz="1800" b="0" i="0" u="none" strike="noStrike" kern="1200" cap="none" spc="0" normalizeH="0" baseline="0" noProof="1">
                <a:uLnTx/>
                <a:uFillTx/>
              </a:rPr>
              <a:t>三级</a:t>
            </a:r>
            <a:endParaRPr kumimoji="0" lang="zh-CN" altLang="en-US" sz="1800" b="0" i="0" u="none" strike="noStrike" kern="1200" cap="none" spc="0" normalizeH="0" baseline="0" noProof="1">
              <a:uLnTx/>
              <a:uFillTx/>
            </a:endParaRPr>
          </a:p>
          <a:p>
            <a:pPr lvl="3" fontAlgn="base"/>
            <a:r>
              <a:rPr kumimoji="0" lang="zh-CN" altLang="en-US" sz="1800" b="0" i="0" u="none" strike="noStrike" kern="1200" cap="none" spc="0" normalizeH="0" baseline="0" noProof="1">
                <a:uLnTx/>
                <a:uFillTx/>
              </a:rPr>
              <a:t>四级</a:t>
            </a:r>
            <a:endParaRPr kumimoji="0" lang="zh-CN" altLang="en-US" sz="1800" b="0" i="0" u="none" strike="noStrike" kern="1200" cap="none" spc="0" normalizeH="0" baseline="0" noProof="1">
              <a:uLnTx/>
              <a:uFillTx/>
            </a:endParaRPr>
          </a:p>
          <a:p>
            <a:pPr lvl="4" fontAlgn="base"/>
            <a:r>
              <a:rPr kumimoji="0" lang="zh-CN" altLang="en-US" sz="1800" b="0" i="0" u="none" strike="noStrike" kern="1200" cap="none" spc="0" normalizeH="0" baseline="0" noProof="1">
                <a:uLnTx/>
                <a:uFillTx/>
              </a:rPr>
              <a:t>五级</a:t>
            </a:r>
            <a:endParaRPr kumimoji="0" lang="zh-CN" altLang="en-US" sz="1800" b="0" i="0" u="none" strike="noStrike" kern="1200" cap="none" spc="0" normalizeH="0" baseline="0" noProof="1">
              <a:uLnTx/>
              <a:uFillTx/>
            </a:endParaRPr>
          </a:p>
        </p:txBody>
      </p:sp>
      <p:sp>
        <p:nvSpPr>
          <p:cNvPr id="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/>
          <a:p>
            <a:pPr latinLnBrk="0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Arial" pitchFamily="34" charset="0"/>
              <a:cs typeface="Arial" pitchFamily="34" charset="0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/>
          <a:p>
            <a:pPr algn="ctr" latinLnBrk="0">
              <a:lnSpc>
                <a:spcPct val="120000"/>
              </a:lnSpc>
            </a:pPr>
            <a:endParaRPr lang="en-US" altLang="en-US">
              <a:latin typeface="Arial" pitchFamily="34" charset="0"/>
              <a:ea typeface="Arial" pitchFamily="34" charset="0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fontAlgn="base" hangingPunct="1">
              <a:lnSpc>
                <a:spcPct val="120000"/>
              </a:lnSpc>
            </a:pPr>
            <a:fld id="{62963CC4-A492-43C9-8913-D6B2AD0E1726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>
            <a:lvl1pPr>
              <a:defRPr baseline="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59807" y="6349833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defPPr>
              <a:defRPr lang="zh-CN"/>
            </a:defPPr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C5CB069-C447-48F3-AF2D-4C267AD72602}" type="datetime1">
              <a:rPr lang="zh-CN" altLang="en-US" sz="900">
                <a:solidFill>
                  <a:srgbClr val="898989"/>
                </a:solidFill>
              </a:rPr>
              <a:t/>
            </a:fld>
            <a:endParaRPr lang="zh-CN" altLang="en-US" sz="900">
              <a:solidFill>
                <a:srgbClr val="898989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87000" y="6349833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defPPr>
              <a:defRPr lang="zh-CN"/>
            </a:defPPr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900">
              <a:solidFill>
                <a:srgbClr val="898989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6349833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defPPr>
              <a:defRPr lang="zh-CN"/>
            </a:defPPr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758745E-364D-4A3B-89C8-A0AA3C84BAA0}" type="slidenum">
              <a:rPr lang="zh-CN" altLang="en-US" sz="900">
                <a:solidFill>
                  <a:srgbClr val="898989"/>
                </a:solidFill>
              </a:rPr>
              <a:t/>
            </a:fld>
            <a:endParaRPr lang="zh-CN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>
          <a:xfrm>
            <a:off x="457200" y="6245225"/>
            <a:ext cx="2134235" cy="476885"/>
          </a:xfrm>
        </p:spPr>
        <p:txBody>
          <a:bodyPr/>
          <a:lstStyle/>
          <a:p>
            <a:pPr lvl="0"/>
            <a:endParaRPr sz="1400"/>
          </a:p>
        </p:txBody>
      </p:sp>
      <p:sp>
        <p:nvSpPr>
          <p:cNvPr id="3" name="Date Placeholder 2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>
          <a:xfrm>
            <a:off x="3124200" y="6245225"/>
            <a:ext cx="2896235" cy="476885"/>
          </a:xfrm>
        </p:spPr>
        <p:txBody>
          <a:bodyPr/>
          <a:lstStyle/>
          <a:p>
            <a:pPr lvl="0" algn="ctr"/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>
          <a:xfrm>
            <a:off x="6553200" y="6245225"/>
            <a:ext cx="2134235" cy="476885"/>
          </a:xfrm>
        </p:spPr>
        <p:txBody>
          <a:bodyPr/>
          <a:lstStyle/>
          <a:p>
            <a:pPr lvl="0" algn="r"/>
            <a:fld id="{93AE1883-0942-4AA3-9DB2-9C7C3A0314B1}" type="slidenum">
              <a:rPr sz="1400"/>
              <a:t/>
            </a:fld>
            <a:endParaRPr lang="en-US"/>
          </a:p>
        </p:txBody>
      </p:sp>
    </p:spTree>
  </p:cSld>
  <p:clrMapOvr>
    <a:masterClrMapping/>
  </p:clrMapOvr>
  <p:transition spd="slow">
    <p:wheel spokes="1"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kumimoji="0" lang="zh-CN" altLang="en-US" sz="60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6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单击此处编辑母版副标题样式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/>
          <a:p>
            <a:pPr latinLnBrk="0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Arial" pitchFamily="34" charset="0"/>
              <a:cs typeface="Arial" pitchFamily="34" charset="0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/>
          <a:p>
            <a:pPr algn="ctr" latinLnBrk="0">
              <a:lnSpc>
                <a:spcPct val="120000"/>
              </a:lnSpc>
            </a:pPr>
            <a:endParaRPr lang="en-US" altLang="en-US">
              <a:latin typeface="Arial" pitchFamily="34" charset="0"/>
              <a:ea typeface="Arial" pitchFamily="34" charset="0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fontAlgn="base" hangingPunct="1">
              <a:lnSpc>
                <a:spcPct val="120000"/>
              </a:lnSpc>
            </a:pPr>
            <a:fld id="{62963CC4-A492-43C9-8913-D6B2AD0E1726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0105072" y="5187351"/>
            <a:ext cx="2081823" cy="166666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5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1" charset="-122"/>
              </a:defRPr>
            </a:lvl1pPr>
            <a:lvl2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1" charset="-122"/>
              </a:defRPr>
            </a:lvl2pPr>
            <a:lvl3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1" charset="-122"/>
              </a:defRPr>
            </a:lvl3pPr>
            <a:lvl4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1" charset="-122"/>
              </a:defRPr>
            </a:lvl4pPr>
            <a:lvl5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image" Target="../media/image5.png" /><Relationship Id="rId13" Type="http://schemas.openxmlformats.org/officeDocument/2006/relationships/tags" Target="../tags/tag88.xml" /><Relationship Id="rId14" Type="http://schemas.openxmlformats.org/officeDocument/2006/relationships/image" Target="../media/image6.png" /><Relationship Id="rId15" Type="http://schemas.openxmlformats.org/officeDocument/2006/relationships/tags" Target="../tags/tag89.xml" /><Relationship Id="rId16" Type="http://schemas.openxmlformats.org/officeDocument/2006/relationships/image" Target="../media/image7.png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81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8.png" /><Relationship Id="rId25" Type="http://schemas.openxmlformats.org/officeDocument/2006/relationships/tags" Target="../tags/tag96.xml" /><Relationship Id="rId26" Type="http://schemas.openxmlformats.org/officeDocument/2006/relationships/image" Target="../media/image1.jpeg" /><Relationship Id="rId27" Type="http://schemas.openxmlformats.org/officeDocument/2006/relationships/theme" Target="../theme/theme2.xml" /><Relationship Id="rId3" Type="http://schemas.openxmlformats.org/officeDocument/2006/relationships/image" Target="../media/image2.png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image" Target="../media/image3.jpeg" /><Relationship Id="rId8" Type="http://schemas.openxmlformats.org/officeDocument/2006/relationships/tags" Target="../tags/tag85.xml" /><Relationship Id="rId9" Type="http://schemas.openxmlformats.org/officeDocument/2006/relationships/image" Target="../media/image4.png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slideLayout" Target="../slideLayouts/slideLayout22.xml" /><Relationship Id="rId11" Type="http://schemas.openxmlformats.org/officeDocument/2006/relationships/slideLayout" Target="../slideLayouts/slideLayout23.xml" /><Relationship Id="rId12" Type="http://schemas.openxmlformats.org/officeDocument/2006/relationships/tags" Target="../tags/tag166.xml" /><Relationship Id="rId13" Type="http://schemas.openxmlformats.org/officeDocument/2006/relationships/image" Target="../media/image9.png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slideLayout" Target="../slideLayouts/slideLayout14.xml" /><Relationship Id="rId20" Type="http://schemas.openxmlformats.org/officeDocument/2006/relationships/tags" Target="../tags/tag173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8.png" /><Relationship Id="rId23" Type="http://schemas.openxmlformats.org/officeDocument/2006/relationships/tags" Target="../tags/tag174.xml" /><Relationship Id="rId24" Type="http://schemas.openxmlformats.org/officeDocument/2006/relationships/image" Target="../media/image1.jpeg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15.xml" /><Relationship Id="rId4" Type="http://schemas.openxmlformats.org/officeDocument/2006/relationships/slideLayout" Target="../slideLayouts/slideLayout16.xml" /><Relationship Id="rId5" Type="http://schemas.openxmlformats.org/officeDocument/2006/relationships/slideLayout" Target="../slideLayouts/slideLayout17.xml" /><Relationship Id="rId6" Type="http://schemas.openxmlformats.org/officeDocument/2006/relationships/slideLayout" Target="../slideLayouts/slideLayout18.xml" /><Relationship Id="rId7" Type="http://schemas.openxmlformats.org/officeDocument/2006/relationships/slideLayout" Target="../slideLayouts/slideLayout19.xml" /><Relationship Id="rId8" Type="http://schemas.openxmlformats.org/officeDocument/2006/relationships/slideLayout" Target="../slideLayouts/slideLayout20.xml" /><Relationship Id="rId9" Type="http://schemas.openxmlformats.org/officeDocument/2006/relationships/slideLayout" Target="../slideLayouts/slideLayout2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8.png" /><Relationship Id="rId17" Type="http://schemas.openxmlformats.org/officeDocument/2006/relationships/tags" Target="../tags/tag212.xml" /><Relationship Id="rId18" Type="http://schemas.openxmlformats.org/officeDocument/2006/relationships/image" Target="../media/image1.jpeg" /><Relationship Id="rId19" Type="http://schemas.openxmlformats.org/officeDocument/2006/relationships/theme" Target="../theme/theme4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tags" Target="../tags/tag204.xml" /><Relationship Id="rId7" Type="http://schemas.openxmlformats.org/officeDocument/2006/relationships/image" Target="../media/image9.png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3314" name="图片 8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267075" y="3625850"/>
            <a:ext cx="425450" cy="1081088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3315" name="组合 9"/>
          <p:cNvGrpSpPr/>
          <p:nvPr>
            <p:custDataLst>
              <p:tags r:id="rId5"/>
            </p:custDataLst>
          </p:nvPr>
        </p:nvGrpSpPr>
        <p:grpSpPr>
          <a:xfrm>
            <a:off x="5554663" y="1274763"/>
            <a:ext cx="4370387" cy="4387850"/>
            <a:chOff x="4166397" y="955730"/>
            <a:chExt cx="3277577" cy="3291139"/>
          </a:xfrm>
        </p:grpSpPr>
        <p:sp>
          <p:nvSpPr>
            <p:cNvPr id="13316" name="椭圆 10"/>
            <p:cNvSpPr/>
            <p:nvPr>
              <p:custDataLst>
                <p:tags r:id="rId6"/>
              </p:custDataLst>
            </p:nvPr>
          </p:nvSpPr>
          <p:spPr>
            <a:xfrm>
              <a:off x="4166397" y="977163"/>
              <a:ext cx="3269244" cy="3269706"/>
            </a:xfrm>
            <a:prstGeom prst="ellipse">
              <a:avLst/>
            </a:prstGeom>
            <a:blipFill rotWithShape="1">
              <a:blip r:embed="rId7"/>
              <a:stretch>
                <a:fillRect/>
              </a:stretch>
            </a:blipFill>
            <a:ln w="12700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lvl="0" algn="ctr" eaLnBrk="1" hangingPunct="1"/>
              <a:endParaRPr lang="en-US" altLang="en-US" sz="3200">
                <a:solidFill>
                  <a:srgbClr val="FFFFFF"/>
                </a:solidFill>
                <a:latin typeface="Arial" pitchFamily="34" charset="0"/>
                <a:ea typeface="黑体" panose="02010609060101010101" pitchFamily="49" charset="-122"/>
              </a:endParaRPr>
            </a:p>
          </p:txBody>
        </p:sp>
        <p:grpSp>
          <p:nvGrpSpPr>
            <p:cNvPr id="13317" name="椭圆 11"/>
            <p:cNvGrpSpPr/>
            <p:nvPr>
              <p:custDataLst>
                <p:tags r:id="rId8"/>
              </p:custDataLst>
            </p:nvPr>
          </p:nvGrpSpPr>
          <p:grpSpPr>
            <a:xfrm>
              <a:off x="4174635" y="955206"/>
              <a:ext cx="3268767" cy="3269230"/>
              <a:chOff x="5565648" y="1274064"/>
              <a:chExt cx="4358640" cy="4358640"/>
            </a:xfrm>
          </p:grpSpPr>
          <p:pic>
            <p:nvPicPr>
              <p:cNvPr id="13318" name="椭圆 11"/>
              <p:cNvPicPr/>
              <p:nvPr>
                <p:custDataLst>
                  <p:tags r:id="rId10"/>
                </p:custDataLst>
              </p:nvPr>
            </p:nvPicPr>
            <p:blipFill>
              <a:blip r:embed="rId9"/>
              <a:stretch>
                <a:fillRect/>
              </a:stretch>
            </p:blipFill>
            <p:spPr>
              <a:xfrm>
                <a:off x="5565648" y="1274064"/>
                <a:ext cx="4358640" cy="435864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3319" name="矩形 13318"/>
              <p:cNvSpPr/>
              <p:nvPr>
                <p:custDataLst>
                  <p:tags r:id="rId11"/>
                </p:custDataLst>
              </p:nvPr>
            </p:nvSpPr>
            <p:spPr>
              <a:xfrm>
                <a:off x="6203901" y="1913121"/>
                <a:ext cx="3082701" cy="308226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lvl="0" algn="ctr" eaLnBrk="1" hangingPunct="1"/>
                <a:endParaRPr lang="en-US" altLang="en-US" sz="3200">
                  <a:solidFill>
                    <a:srgbClr val="FFFFFF"/>
                  </a:solidFill>
                  <a:latin typeface="Arial" pitchFamily="34" charset="0"/>
                  <a:ea typeface="黑体" panose="02010609060101010101" pitchFamily="49" charset="-122"/>
                </a:endParaRPr>
              </a:p>
            </p:txBody>
          </p:sp>
        </p:grpSp>
      </p:grpSp>
      <p:pic>
        <p:nvPicPr>
          <p:cNvPr id="13320" name="图片 12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720000">
            <a:off x="5526088" y="4627563"/>
            <a:ext cx="1393825" cy="19700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1" name="图片 13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4271963" y="1344613"/>
            <a:ext cx="1427162" cy="12652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2" name="图片 14"/>
          <p:cNvPicPr/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813800" y="3175"/>
            <a:ext cx="3378200" cy="2536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23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lvl="0" indent="0" algn="r" eaLnBrk="1" fontAlgn="base" hangingPunct="1">
              <a:lnSpc>
                <a:spcPct val="120000"/>
              </a:lnSpc>
            </a:pPr>
            <a:fld id="{A8AB60D3-0709-4880-8CA6-10E50F622966}" type="slidenum">
              <a:rPr lang="zh-CN" altLang="en-US" sz="1200" strike="noStrike" noProof="1">
                <a:solidFill>
                  <a:srgbClr val="808080"/>
                </a:solidFill>
                <a:latin typeface="Arial" pitchFamily="34" charset="0"/>
                <a:ea typeface="Arial" pitchFamily="34" charset="0"/>
                <a:cs typeface="+mn-ea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  <p:sp>
        <p:nvSpPr>
          <p:cNvPr id="1332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/>
              <a:t>单击此处编辑母版标题样式</a:t>
            </a:r>
            <a:endParaRPr lang="zh-CN"/>
          </a:p>
        </p:txBody>
      </p:sp>
      <p:sp>
        <p:nvSpPr>
          <p:cNvPr id="13325" name="文本占位符 2"/>
          <p:cNvSpPr>
            <a:spLocks noGrp="1"/>
          </p:cNvSpPr>
          <p:nvPr>
            <p:ph type="body" idx="5"/>
            <p:custDataLst>
              <p:tags r:id="rId20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/>
              <a:t>单击此处编辑母版文本样式</a:t>
            </a:r>
            <a:endParaRPr lang="zh-CN"/>
          </a:p>
          <a:p>
            <a:pPr lvl="1" indent="-228600"/>
            <a:r>
              <a:rPr lang="zh-CN"/>
              <a:t>第二级</a:t>
            </a:r>
            <a:endParaRPr lang="zh-CN"/>
          </a:p>
          <a:p>
            <a:pPr lvl="2" indent="-228600"/>
            <a:r>
              <a:rPr lang="zh-CN"/>
              <a:t>第三级</a:t>
            </a:r>
            <a:endParaRPr lang="zh-CN"/>
          </a:p>
          <a:p>
            <a:pPr lvl="3" indent="-228600"/>
            <a:r>
              <a:rPr lang="zh-CN"/>
              <a:t>第四级</a:t>
            </a:r>
            <a:endParaRPr lang="zh-CN"/>
          </a:p>
          <a:p>
            <a:pPr lvl="4" indent="-228600"/>
            <a:r>
              <a:rPr lang="zh-CN"/>
              <a:t>第五级</a:t>
            </a:r>
            <a:endParaRPr lang="zh-CN"/>
          </a:p>
        </p:txBody>
      </p:sp>
      <p:sp>
        <p:nvSpPr>
          <p:cNvPr id="13326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7F7F7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eaLnBrk="1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13327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7F7F7F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eaLnBrk="1" hangingPunct="1">
              <a:lnSpc>
                <a:spcPct val="120000"/>
              </a:lnSpc>
            </a:pPr>
            <a:endParaRPr lang="en-US" altLang="en-US"/>
          </a:p>
        </p:txBody>
      </p:sp>
      <p:pic>
        <p:nvPicPr>
          <p:cNvPr id="13328" name="图片 1073743875" descr="学科网 zxxk.com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 fill="hold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1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 fill="hold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47" presetClass="entr" presetSubtype="0" dur="1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 fill="hold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9" presetID="16" presetClass="entr" presetSubtype="21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 fill="hold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3" presetID="10" presetClass="entr" presetSubtype="0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 fill="hold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marL="0" indent="0" algn="l" defTabSz="914400" rtl="0" eaLnBrk="1" fontAlgn="base" hangingPunct="1">
        <a:lnSpc>
          <a:spcPct val="12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1pPr>
    </p:titleStyle>
    <p:bodyStyle>
      <a:lvl1pPr marL="228600" indent="-228600" algn="l" defTabSz="914400" rtl="0" eaLnBrk="1" fontAlgn="base" hangingPunct="1">
        <a:lnSpc>
          <a:spcPct val="12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1pPr>
      <a:lvl2pPr marL="685800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0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2pPr>
      <a:lvl3pPr marL="1143000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3pPr>
      <a:lvl4pPr marL="1600200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4pPr>
      <a:lvl5pPr marL="2057400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5pPr>
      <a:lvl6pPr marL="2514600" lvl="5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latin typeface="Arial" pitchFamily="34" charset="0"/>
          <a:ea typeface="Arial" pitchFamily="34" charset="0"/>
        </a:defRPr>
      </a:lvl6pPr>
      <a:lvl7pPr marL="2971800" lvl="6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latin typeface="Arial" pitchFamily="34" charset="0"/>
          <a:ea typeface="Arial" pitchFamily="34" charset="0"/>
        </a:defRPr>
      </a:lvl7pPr>
      <a:lvl8pPr marL="3429000" lvl="7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latin typeface="Arial" pitchFamily="34" charset="0"/>
          <a:ea typeface="Arial" pitchFamily="34" charset="0"/>
        </a:defRPr>
      </a:lvl8pPr>
      <a:lvl9pPr marL="3886200" lvl="8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latin typeface="Arial" pitchFamily="34" charset="0"/>
          <a:ea typeface="Arial" pitchFamily="34" charset="0"/>
        </a:defRPr>
      </a:lvl9pPr>
    </p:bodyStyle>
    <p:other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1pPr>
      <a:lvl2pPr marL="4572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2pPr>
      <a:lvl3pPr marL="9144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3pPr>
      <a:lvl4pPr marL="13716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4pPr>
      <a:lvl5pPr marL="18288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5pPr>
      <a:lvl6pPr marL="2286000" lvl="5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Arial" pitchFamily="34" charset="0"/>
          <a:ea typeface="Arial" pitchFamily="34" charset="0"/>
        </a:defRPr>
      </a:lvl6pPr>
      <a:lvl7pPr marL="2743200" lvl="6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Arial" pitchFamily="34" charset="0"/>
          <a:ea typeface="Arial" pitchFamily="34" charset="0"/>
        </a:defRPr>
      </a:lvl7pPr>
      <a:lvl8pPr marL="3200400" lvl="7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Arial" pitchFamily="34" charset="0"/>
          <a:ea typeface="Arial" pitchFamily="34" charset="0"/>
        </a:defRPr>
      </a:lvl8pPr>
      <a:lvl9pPr marL="3657600" lvl="8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Arial" pitchFamily="34" charset="0"/>
          <a:ea typeface="Arial" pitchFamily="34" charset="0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pic>
        <p:nvPicPr>
          <p:cNvPr id="1026" name="图片 8"/>
          <p:cNvPicPr/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277100" y="4257675"/>
            <a:ext cx="4816475" cy="2600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/>
              <a:t>单击此处编辑母版标题样式</a:t>
            </a:r>
            <a:endParaRPr lang="zh-CN"/>
          </a:p>
        </p:txBody>
      </p:sp>
      <p:sp>
        <p:nvSpPr>
          <p:cNvPr id="1028" name="文本占位符 2"/>
          <p:cNvSpPr>
            <a:spLocks noGrp="1"/>
          </p:cNvSpPr>
          <p:nvPr>
            <p:ph type="body" idx="5"/>
            <p:custDataLst>
              <p:tags r:id="rId1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/>
              <a:t>单击此处编辑母版文本样式</a:t>
            </a:r>
            <a:endParaRPr lang="zh-CN"/>
          </a:p>
          <a:p>
            <a:pPr lvl="1" indent="-228600"/>
            <a:r>
              <a:rPr lang="zh-CN"/>
              <a:t>第二级</a:t>
            </a:r>
            <a:endParaRPr lang="zh-CN"/>
          </a:p>
          <a:p>
            <a:pPr lvl="2" indent="-228600"/>
            <a:r>
              <a:rPr lang="zh-CN"/>
              <a:t>第三级</a:t>
            </a:r>
            <a:endParaRPr lang="zh-CN"/>
          </a:p>
          <a:p>
            <a:pPr lvl="3" indent="-228600"/>
            <a:r>
              <a:rPr lang="zh-CN"/>
              <a:t>第四级</a:t>
            </a:r>
            <a:endParaRPr lang="zh-CN"/>
          </a:p>
          <a:p>
            <a:pPr lvl="4" indent="-228600"/>
            <a:r>
              <a:rPr lang="zh-CN"/>
              <a:t>第五级</a:t>
            </a:r>
            <a:endParaRPr lang="zh-CN"/>
          </a:p>
        </p:txBody>
      </p:sp>
      <p:sp>
        <p:nvSpPr>
          <p:cNvPr id="1029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7F7F7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eaLnBrk="1" latinLnBrk="0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latin typeface="Arial" pitchFamily="34" charset="0"/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1030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7F7F7F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eaLnBrk="1" latinLnBrk="0" hangingPunct="1">
              <a:lnSpc>
                <a:spcPct val="120000"/>
              </a:lnSpc>
            </a:pPr>
            <a:endParaRPr lang="en-US" altLang="en-US">
              <a:latin typeface="Arial" pitchFamily="34" charset="0"/>
            </a:endParaRPr>
          </a:p>
        </p:txBody>
      </p:sp>
      <p:sp>
        <p:nvSpPr>
          <p:cNvPr id="1031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fontAlgn="base" hangingPunct="1">
              <a:lnSpc>
                <a:spcPct val="120000"/>
              </a:lnSpc>
            </a:pPr>
            <a:fld id="{BDA49B98-A4D4-43D2-A94F-3375E039448B}" type="slidenum">
              <a:rPr lang="zh-CN" altLang="en-US" sz="1200" strike="noStrike" noProof="1">
                <a:solidFill>
                  <a:srgbClr val="808080"/>
                </a:solidFill>
                <a:latin typeface="+mn-lt"/>
                <a:ea typeface="+mn-ea"/>
                <a:cs typeface="+mn-cs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  <p:sp>
        <p:nvSpPr>
          <p:cNvPr id="1032" name="KSO_TEMPLATE" hidden="1"/>
          <p:cNvSpPr/>
          <p:nvPr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5B9BD5"/>
          </a:solidFill>
          <a:ln w="12700" cap="flat" cmpd="sng">
            <a:solidFill>
              <a:srgbClr val="41719C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 eaLnBrk="1" hangingPunct="1"/>
            <a:endParaRPr lang="en-US" altLang="en-US">
              <a:solidFill>
                <a:srgbClr val="FFFF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pic>
        <p:nvPicPr>
          <p:cNvPr id="1033" name="图片 1073743875" descr="学科网 zxxk.com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ransition/>
  <p:timing/>
  <p:txStyles>
    <p:titleStyle>
      <a:lvl1pPr marL="0" indent="0" algn="l" defTabSz="914400" rtl="0" eaLnBrk="0" fontAlgn="base" hangingPunct="0">
        <a:lnSpc>
          <a:spcPct val="12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2"/>
          </a:solidFill>
          <a:effectLst/>
          <a:latin typeface="Arial" pitchFamily="34" charset="0"/>
          <a:ea typeface="黑体" panose="02010609060101010101" pitchFamily="49" charset="-122"/>
          <a:cs typeface="+mj-cs"/>
        </a:defRPr>
      </a:lvl1pPr>
    </p:titleStyle>
    <p:bodyStyle>
      <a:lvl1pPr marL="228600" indent="-228600" algn="l" defTabSz="914400" rtl="0" eaLnBrk="0" fontAlgn="base" hangingPunct="0">
        <a:lnSpc>
          <a:spcPct val="12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rgbClr val="595959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000" b="0" i="0" u="none" kern="1200" baseline="0">
          <a:solidFill>
            <a:srgbClr val="595959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8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6"/>
          </p:custDataLst>
        </p:nvPr>
      </p:nvGrpSpPr>
      <p:grpSpPr>
        <a:xfrm>
          <a:off x="0" y="0"/>
          <a:ext cx="0" cy="0"/>
        </a:xfrm>
      </p:grpSpPr>
      <p:pic>
        <p:nvPicPr>
          <p:cNvPr id="14338" name="图片 8"/>
          <p:cNvPicPr/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277100" y="4257675"/>
            <a:ext cx="4816475" cy="2600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9" name="KSO_TEMPLATE" hidden="1"/>
          <p:cNvSpPr/>
          <p:nvPr>
            <p:custDataLst>
              <p:tags r:id="rId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5B9BD5"/>
          </a:solidFill>
          <a:ln w="12700" cap="flat" cmpd="sng">
            <a:solidFill>
              <a:srgbClr val="41719C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 eaLnBrk="1" hangingPunct="1"/>
            <a:endParaRPr lang="en-US" altLang="en-US">
              <a:solidFill>
                <a:srgbClr val="FFFF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4340" name="灯片编号占位符 5"/>
          <p:cNvSpPr>
            <a:spLocks noGrp="1"/>
          </p:cNvSpPr>
          <p:nvPr>
            <p:ph type="sldNum" sz="quarter" idx="4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lvl="0" indent="0" algn="r" eaLnBrk="1" fontAlgn="base" hangingPunct="1">
              <a:lnSpc>
                <a:spcPct val="120000"/>
              </a:lnSpc>
            </a:pPr>
            <a:fld id="{B4E2A71E-65B3-4F46-B806-4C0C3B9BA052}" type="slidenum">
              <a:rPr lang="zh-CN" altLang="en-US" sz="1200" strike="noStrike" noProof="1">
                <a:solidFill>
                  <a:srgbClr val="808080"/>
                </a:solidFill>
                <a:latin typeface="Arial" pitchFamily="34" charset="0"/>
                <a:ea typeface="Arial" pitchFamily="34" charset="0"/>
                <a:cs typeface="+mn-ea"/>
              </a:rPr>
              <a:t/>
            </a:fld>
            <a:endParaRPr lang="zh-CN" altLang="en-US" sz="1200" strike="noStrike" noProof="1">
              <a:solidFill>
                <a:srgbClr val="808080"/>
              </a:solidFill>
            </a:endParaRPr>
          </a:p>
        </p:txBody>
      </p:sp>
      <p:sp>
        <p:nvSpPr>
          <p:cNvPr id="14341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/>
              <a:t>单击此处编辑母版标题样式</a:t>
            </a:r>
            <a:endParaRPr lang="zh-CN"/>
          </a:p>
        </p:txBody>
      </p:sp>
      <p:sp>
        <p:nvSpPr>
          <p:cNvPr id="14342" name="文本占位符 2"/>
          <p:cNvSpPr>
            <a:spLocks noGrp="1"/>
          </p:cNvSpPr>
          <p:nvPr>
            <p:ph type="body" idx="5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/>
              <a:t>单击此处编辑母版文本样式</a:t>
            </a:r>
            <a:endParaRPr lang="zh-CN"/>
          </a:p>
          <a:p>
            <a:pPr lvl="1" indent="-228600"/>
            <a:r>
              <a:rPr lang="zh-CN"/>
              <a:t>第二级</a:t>
            </a:r>
            <a:endParaRPr lang="zh-CN"/>
          </a:p>
          <a:p>
            <a:pPr lvl="2" indent="-228600"/>
            <a:r>
              <a:rPr lang="zh-CN"/>
              <a:t>第三级</a:t>
            </a:r>
            <a:endParaRPr lang="zh-CN"/>
          </a:p>
          <a:p>
            <a:pPr lvl="3" indent="-228600"/>
            <a:r>
              <a:rPr lang="zh-CN"/>
              <a:t>第四级</a:t>
            </a:r>
            <a:endParaRPr lang="zh-CN"/>
          </a:p>
          <a:p>
            <a:pPr lvl="4" indent="-228600"/>
            <a:r>
              <a:rPr lang="zh-CN"/>
              <a:t>第五级</a:t>
            </a:r>
            <a:endParaRPr lang="zh-CN"/>
          </a:p>
        </p:txBody>
      </p:sp>
      <p:sp>
        <p:nvSpPr>
          <p:cNvPr id="14343" name="日期占位符 3"/>
          <p:cNvSpPr>
            <a:spLocks noGrp="1"/>
          </p:cNvSpPr>
          <p:nvPr>
            <p:ph type="dt" sz="half" idx="2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7F7F7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eaLnBrk="1" hangingPunct="1">
              <a:lnSpc>
                <a:spcPct val="120000"/>
              </a:lnSpc>
            </a:pPr>
            <a:fld id="{BB962C8B-B14F-4D97-AF65-F5344CB8AC3E}" type="datetime1">
              <a:rPr lang="en-US" altLang="en-US">
                <a:ea typeface="黑体" panose="02010609060101010101" pitchFamily="49" charset="-122"/>
                <a:cs typeface="Arial" pitchFamily="34" charset="0"/>
              </a:rPr>
              <a:t/>
            </a:fld>
            <a:endParaRPr lang="en-US" altLang="en-US">
              <a:latin typeface="Arial" pitchFamily="34" charset="0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14344" name="页脚占位符 4"/>
          <p:cNvSpPr>
            <a:spLocks noGrp="1"/>
          </p:cNvSpPr>
          <p:nvPr>
            <p:ph type="ftr" sz="quarter" idx="3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7F7F7F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eaLnBrk="1" hangingPunct="1">
              <a:lnSpc>
                <a:spcPct val="120000"/>
              </a:lnSpc>
            </a:pPr>
            <a:endParaRPr lang="en-US" altLang="en-US"/>
          </a:p>
        </p:txBody>
      </p:sp>
      <p:pic>
        <p:nvPicPr>
          <p:cNvPr id="14345" name="图片 1073743875" descr="学科网 zxxk.com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</p:sldLayoutIdLst>
  <p:transition/>
  <p:timing/>
  <p:txStyles>
    <p:titleStyle>
      <a:lvl1pPr marL="0" indent="0" algn="l" defTabSz="914400" rtl="0" eaLnBrk="1" fontAlgn="base" hangingPunct="1">
        <a:lnSpc>
          <a:spcPct val="12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1pPr>
    </p:titleStyle>
    <p:bodyStyle>
      <a:lvl1pPr marL="228600" indent="-228600" algn="l" defTabSz="914400" rtl="0" eaLnBrk="1" fontAlgn="base" hangingPunct="1">
        <a:lnSpc>
          <a:spcPct val="12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1pPr>
      <a:lvl2pPr marL="685800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0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2pPr>
      <a:lvl3pPr marL="1143000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3pPr>
      <a:lvl4pPr marL="1600200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4pPr>
      <a:lvl5pPr marL="2057400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baseline="0">
          <a:solidFill>
            <a:srgbClr val="595959"/>
          </a:solidFill>
          <a:latin typeface="Arial" pitchFamily="34" charset="0"/>
          <a:ea typeface="Arial" pitchFamily="34" charset="0"/>
        </a:defRPr>
      </a:lvl5pPr>
      <a:lvl6pPr marL="2514600" lvl="5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latin typeface="Arial" pitchFamily="34" charset="0"/>
          <a:ea typeface="Arial" pitchFamily="34" charset="0"/>
        </a:defRPr>
      </a:lvl6pPr>
      <a:lvl7pPr marL="2971800" lvl="6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latin typeface="Arial" pitchFamily="34" charset="0"/>
          <a:ea typeface="Arial" pitchFamily="34" charset="0"/>
        </a:defRPr>
      </a:lvl7pPr>
      <a:lvl8pPr marL="3429000" lvl="7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latin typeface="Arial" pitchFamily="34" charset="0"/>
          <a:ea typeface="Arial" pitchFamily="34" charset="0"/>
        </a:defRPr>
      </a:lvl8pPr>
      <a:lvl9pPr marL="3886200" lvl="8" indent="-228600" algn="l" defTabSz="914400" rtl="0" eaLnBrk="1" fontAlgn="base" hangingPunct="1">
        <a:lnSpc>
          <a:spcPct val="12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rgbClr val="595959"/>
          </a:solidFill>
          <a:latin typeface="Arial" pitchFamily="34" charset="0"/>
          <a:ea typeface="Arial" pitchFamily="34" charset="0"/>
        </a:defRPr>
      </a:lvl9pPr>
    </p:bodyStyle>
    <p:other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1pPr>
      <a:lvl2pPr marL="4572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2pPr>
      <a:lvl3pPr marL="9144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3pPr>
      <a:lvl4pPr marL="13716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4pPr>
      <a:lvl5pPr marL="18288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  <a:ea typeface="Arial" pitchFamily="34" charset="0"/>
        </a:defRPr>
      </a:lvl5pPr>
      <a:lvl6pPr marL="2286000" lvl="5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Arial" pitchFamily="34" charset="0"/>
          <a:ea typeface="Arial" pitchFamily="34" charset="0"/>
        </a:defRPr>
      </a:lvl6pPr>
      <a:lvl7pPr marL="2743200" lvl="6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Arial" pitchFamily="34" charset="0"/>
          <a:ea typeface="Arial" pitchFamily="34" charset="0"/>
        </a:defRPr>
      </a:lvl7pPr>
      <a:lvl8pPr marL="3200400" lvl="7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Arial" pitchFamily="34" charset="0"/>
          <a:ea typeface="Arial" pitchFamily="34" charset="0"/>
        </a:defRPr>
      </a:lvl8pPr>
      <a:lvl9pPr marL="3657600" lvl="8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Arial" pitchFamily="34" charset="0"/>
          <a:ea typeface="Arial" pitchFamily="34" charset="0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31.xml" /><Relationship Id="rId3" Type="http://schemas.openxmlformats.org/officeDocument/2006/relationships/tags" Target="../tags/tag2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33.xml" /><Relationship Id="rId3" Type="http://schemas.openxmlformats.org/officeDocument/2006/relationships/tags" Target="../tags/tag2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35.xml" /><Relationship Id="rId3" Type="http://schemas.openxmlformats.org/officeDocument/2006/relationships/tags" Target="../tags/tag2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41.xml" /><Relationship Id="rId4" Type="http://schemas.openxmlformats.org/officeDocument/2006/relationships/image" Target="../media/image11.png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slide" Target="slide7.xml" TargetMode="Internal" /><Relationship Id="rId5" Type="http://schemas.openxmlformats.org/officeDocument/2006/relationships/tags" Target="../tags/tag265.xml" /><Relationship Id="rId6" Type="http://schemas.openxmlformats.org/officeDocument/2006/relationships/tags" Target="../tags/tag2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71.xml" /><Relationship Id="rId4" Type="http://schemas.openxmlformats.org/officeDocument/2006/relationships/image" Target="../media/image11.png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slide" Target="slide7.xml" TargetMode="Internal" /><Relationship Id="rId9" Type="http://schemas.openxmlformats.org/officeDocument/2006/relationships/tags" Target="../tags/tag2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78.xml" /><Relationship Id="rId3" Type="http://schemas.openxmlformats.org/officeDocument/2006/relationships/tags" Target="../tags/tag2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92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301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hyperlink" Target="https://d.book118.com/42520210132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4578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2028825" y="836613"/>
            <a:ext cx="1744663" cy="6021388"/>
          </a:xfrm>
          <a:ln>
            <a:miter lim="800000"/>
          </a:ln>
        </p:spPr>
        <p:txBody>
          <a:bodyPr vert="eaVert" wrap="square" lIns="91440" tIns="45720" rIns="91440" bIns="45720" numCol="1" anchor="t" anchorCtr="0" compatLnSpc="1">
            <a:normAutofit fontScale="90000"/>
          </a:bodyPr>
          <a:lstStyle>
            <a:lvl1pPr marL="0" indent="0" algn="l" rtl="0" eaLnBrk="1" fontAlgn="base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黑体" panose="02010609060101010101" pitchFamily="49" charset="-122"/>
              </a:defRPr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>
              <a:defRPr lang="zh-CN" altLang="en-US"/>
            </a:lvl5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en-US" sz="4800" b="1" i="0" u="none" strike="noStrike" kern="0" cap="none" spc="0" normalizeH="0" baseline="0" noProof="1">
                <a:solidFill>
                  <a:srgbClr val="2E3557"/>
                </a:solidFill>
                <a:latin typeface="华文隶书" panose="02010800040101010101" pitchFamily="2" charset="-122"/>
                <a:ea typeface="华文隶书" panose="02010800040101010101" pitchFamily="2" charset="-122"/>
                <a:cs typeface="+mn-ea"/>
              </a:rPr>
              <a:t>荷塘月色</a:t>
            </a:r>
            <a:br>
              <a:rPr lang="zh-CN" altLang="en-US" sz="4000">
                <a:solidFill>
                  <a:srgbClr val="2E3557"/>
                </a:solidFill>
              </a:rPr>
            </a:br>
            <a:r>
              <a:rPr kumimoji="0" lang="en-US" altLang="en-US" sz="4000" b="0" i="0" u="none" strike="noStrike" kern="0" cap="none" spc="0" normalizeH="0" baseline="0" noProof="1">
                <a:solidFill>
                  <a:srgbClr val="2E3557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                </a:t>
            </a:r>
            <a:r>
              <a:rPr kumimoji="0" lang="en-US" altLang="en-US" sz="4000" b="0" i="0" u="none" strike="noStrike" kern="0" cap="none" spc="0" normalizeH="0" baseline="0" noProof="1">
                <a:solidFill>
                  <a:srgbClr val="2E3557"/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</a:rPr>
              <a:t>朱自清</a:t>
            </a:r>
            <a:endParaRPr kumimoji="0" lang="en-US" altLang="en-US" sz="4000" b="0" i="0" u="none" strike="noStrike" kern="0" cap="none" spc="0" normalizeH="0" baseline="0" noProof="1">
              <a:solidFill>
                <a:srgbClr val="2E3557"/>
              </a:solidFill>
              <a:latin typeface="华文新魏" panose="02010800040101010101" pitchFamily="2" charset="-122"/>
              <a:ea typeface="华文新魏" panose="02010800040101010101" pitchFamily="2" charset="-122"/>
              <a:cs typeface="+mn-ea"/>
            </a:endParaRPr>
          </a:p>
        </p:txBody>
      </p:sp>
      <p:sp>
        <p:nvSpPr>
          <p:cNvPr id="24579" name="TextBox 24578"/>
          <p:cNvSpPr txBox="1"/>
          <p:nvPr>
            <p:custDataLst>
              <p:tags r:id="rId5"/>
            </p:custDataLst>
          </p:nvPr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263514" y="824610"/>
            <a:ext cx="11520960" cy="60016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63220" algn="just">
              <a:lnSpc>
                <a:spcPct val="150000"/>
              </a:lnSpc>
            </a:pPr>
            <a:r>
              <a:rPr lang="en-US" altLang="zh-CN" sz="3200" smtClean="0"/>
              <a:t>1.</a:t>
            </a:r>
            <a:r>
              <a:rPr lang="zh-CN" altLang="zh-CN" sz="3200" smtClean="0"/>
              <a:t>如何</a:t>
            </a:r>
            <a:r>
              <a:rPr lang="zh-CN" altLang="zh-CN" sz="3200"/>
              <a:t>理解开头句的“心里颇不宁静”？这一句有什么作用</a:t>
            </a:r>
            <a:r>
              <a:rPr lang="zh-CN" altLang="zh-CN" sz="3200" smtClean="0"/>
              <a:t>？</a:t>
            </a:r>
            <a:endParaRPr lang="en-US" altLang="zh-CN" sz="3200" smtClean="0"/>
          </a:p>
          <a:p>
            <a:pPr indent="363220" algn="just">
              <a:lnSpc>
                <a:spcPct val="150000"/>
              </a:lnSpc>
            </a:pPr>
            <a:r>
              <a:rPr lang="en-US" altLang="zh-CN" sz="3200" smtClean="0"/>
              <a:t>2.</a:t>
            </a:r>
            <a:r>
              <a:rPr lang="zh-CN" altLang="zh-CN" sz="3200" smtClean="0"/>
              <a:t>荷塘</a:t>
            </a:r>
            <a:r>
              <a:rPr lang="zh-CN" altLang="zh-CN" sz="3200"/>
              <a:t>小路有什么特点？路上的朱自清心境如何</a:t>
            </a:r>
            <a:r>
              <a:rPr lang="zh-CN" altLang="zh-CN" sz="3200" smtClean="0"/>
              <a:t>？</a:t>
            </a:r>
            <a:endParaRPr lang="en-US" altLang="zh-CN" sz="3200" smtClean="0"/>
          </a:p>
          <a:p>
            <a:pPr indent="363220" algn="just">
              <a:lnSpc>
                <a:spcPct val="150000"/>
              </a:lnSpc>
            </a:pPr>
            <a:r>
              <a:rPr lang="en-US" altLang="zh-CN" sz="3200" smtClean="0"/>
              <a:t>3.</a:t>
            </a:r>
            <a:r>
              <a:rPr lang="zh-CN" altLang="zh-CN" sz="3200" smtClean="0"/>
              <a:t>朱自清</a:t>
            </a:r>
            <a:r>
              <a:rPr lang="zh-CN" altLang="zh-CN" sz="3200"/>
              <a:t>眼中的月下荷塘有什么特点？作者是如何描写</a:t>
            </a:r>
            <a:r>
              <a:rPr lang="zh-CN" altLang="zh-CN" sz="3200" smtClean="0"/>
              <a:t>？</a:t>
            </a:r>
            <a:endParaRPr lang="en-US" altLang="zh-CN" sz="3200" smtClean="0"/>
          </a:p>
          <a:p>
            <a:pPr indent="363220" algn="just">
              <a:lnSpc>
                <a:spcPct val="150000"/>
              </a:lnSpc>
            </a:pPr>
            <a:r>
              <a:rPr lang="en-US" altLang="zh-CN" sz="3200" smtClean="0"/>
              <a:t>4.</a:t>
            </a:r>
            <a:r>
              <a:rPr lang="zh-CN" altLang="zh-CN" sz="3200" smtClean="0"/>
              <a:t>朱自清</a:t>
            </a:r>
            <a:r>
              <a:rPr lang="zh-CN" altLang="zh-CN" sz="3200"/>
              <a:t>描写荷塘的月色有什么特点？暗示了作者怎样的心境</a:t>
            </a:r>
            <a:r>
              <a:rPr lang="zh-CN" altLang="zh-CN" sz="3200" smtClean="0"/>
              <a:t>？</a:t>
            </a:r>
            <a:endParaRPr lang="en-US" altLang="zh-CN" sz="3200" smtClean="0"/>
          </a:p>
          <a:p>
            <a:pPr indent="363220" algn="just">
              <a:lnSpc>
                <a:spcPct val="150000"/>
              </a:lnSpc>
            </a:pPr>
            <a:r>
              <a:rPr lang="en-US" altLang="zh-CN" sz="3200" smtClean="0"/>
              <a:t>5.</a:t>
            </a:r>
            <a:r>
              <a:rPr lang="zh-CN" altLang="zh-CN" sz="3200" smtClean="0"/>
              <a:t>作者</a:t>
            </a:r>
            <a:r>
              <a:rPr lang="zh-CN" altLang="zh-CN" sz="3200"/>
              <a:t>如何通过荷塘四面的景物烘托情感</a:t>
            </a:r>
            <a:r>
              <a:rPr lang="zh-CN" altLang="zh-CN" sz="3200" smtClean="0"/>
              <a:t>？</a:t>
            </a:r>
            <a:endParaRPr lang="en-US" altLang="zh-CN" sz="3200" smtClean="0"/>
          </a:p>
          <a:p>
            <a:pPr indent="363220" algn="just">
              <a:lnSpc>
                <a:spcPct val="150000"/>
              </a:lnSpc>
            </a:pPr>
            <a:r>
              <a:rPr lang="en-US" altLang="zh-CN" sz="3200" smtClean="0"/>
              <a:t>6.</a:t>
            </a:r>
            <a:r>
              <a:rPr lang="zh-CN" altLang="zh-CN" sz="3200" smtClean="0"/>
              <a:t>作者</a:t>
            </a:r>
            <a:r>
              <a:rPr lang="zh-CN" altLang="zh-CN" sz="3200"/>
              <a:t>为何联想热闹风流的江南采莲场景</a:t>
            </a:r>
            <a:r>
              <a:rPr lang="zh-CN" altLang="zh-CN" sz="3200" smtClean="0"/>
              <a:t>？这</a:t>
            </a:r>
            <a:r>
              <a:rPr lang="zh-CN" altLang="zh-CN" sz="3200"/>
              <a:t>段</a:t>
            </a:r>
            <a:r>
              <a:rPr lang="zh-CN" altLang="zh-CN" sz="3200" smtClean="0"/>
              <a:t>文字</a:t>
            </a:r>
            <a:r>
              <a:rPr lang="zh-CN" altLang="en-US" sz="3200" smtClean="0"/>
              <a:t>是否破坏了整篇文章的意境？</a:t>
            </a:r>
            <a:endParaRPr lang="en-US" altLang="zh-CN" sz="3200" smtClean="0"/>
          </a:p>
          <a:p>
            <a:pPr indent="363220" algn="just">
              <a:lnSpc>
                <a:spcPct val="150000"/>
              </a:lnSpc>
            </a:pPr>
            <a:r>
              <a:rPr lang="en-US" altLang="zh-CN" sz="3200" spc="115" smtClean="0">
                <a:effectLst/>
                <a:latin typeface="Calibri" panose="020f0502020204030204" pitchFamily="34" charset="0"/>
                <a:ea typeface="Microsoft YaHei UI" panose="020b0503020204020204" pitchFamily="34" charset="-122"/>
                <a:cs typeface="Times New Roman" panose="02020603050405020304" pitchFamily="18" charset="0"/>
              </a:rPr>
              <a:t>7.</a:t>
            </a:r>
            <a:r>
              <a:rPr lang="zh-CN" altLang="en-US" sz="3200" spc="115" smtClean="0">
                <a:latin typeface="Calibri" panose="020f0502020204030204" pitchFamily="34" charset="0"/>
                <a:ea typeface="Microsoft YaHei UI" panose="020b0503020204020204" pitchFamily="34" charset="-122"/>
                <a:cs typeface="Times New Roman" panose="02020603050405020304" pitchFamily="18" charset="0"/>
              </a:rPr>
              <a:t>本文的线索是什么？</a:t>
            </a:r>
            <a:endParaRPr lang="zh-CN" altLang="zh-CN" sz="2800" spc="115">
              <a:effectLst/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407526" y="116724"/>
            <a:ext cx="30242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4000" smtClean="0"/>
              <a:t>思考：</a:t>
            </a:r>
            <a:endParaRPr lang="zh-CN" altLang="en-US" sz="4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623544" y="404748"/>
            <a:ext cx="10584882" cy="52629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63220" algn="just"/>
            <a:r>
              <a:rPr lang="zh-CN" altLang="zh-CN" sz="2800" spc="40">
                <a:solidFill>
                  <a:srgbClr val="0000FF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如何理解开头句的“心里颇不宁静”？这一句有什么作用？</a:t>
            </a:r>
            <a:endParaRPr lang="zh-CN" altLang="zh-CN" sz="2400" spc="115"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  <a:p>
            <a:pPr indent="363220" algn="just"/>
            <a:r>
              <a:rPr lang="zh-CN" altLang="zh-CN" sz="2800" spc="40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楷体" panose="02010609060101010101" pitchFamily="49" charset="-122"/>
              </a:rPr>
              <a:t>【明确】①有人说由于朱先生和家庭之间有很大的矛盾，所以心里颇不宁静。②有人认为他和妻子吵了架，心里很烦闷，想去荷塘散散心。③有人认为是政治原因。作为文人的朱自清，他对革命没有深刻的了解，但他总是关心处于内忧外患中的中国，找不到精神出口，所以内心苦闷。④朱自清先生写此文前一个月，他的同事王国维先生沉湖自杀，产生莫名的忧伤。</a:t>
            </a:r>
            <a:endParaRPr lang="zh-CN" altLang="zh-CN" sz="2400" spc="115"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  <a:p>
            <a:pPr indent="363220" algn="just"/>
            <a:r>
              <a:rPr lang="zh-CN" altLang="zh-CN" sz="2800" spc="40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楷体" panose="02010609060101010101" pitchFamily="49" charset="-122"/>
              </a:rPr>
              <a:t>不管是因为充满烦恼的家庭生活，还是因为有工作压力与人事纠结的工作环境，还是难以看透的社会时局，甚至是朱自清内心深处的莫名躁动，不能确定，但有一点可以肯定：这一句表明了作者的当时或烦躁或忧愁的内心状态，这也是夜游荷塘的起因，更是全文的感情基调，可视作文眼。</a:t>
            </a:r>
            <a:endParaRPr lang="zh-CN" altLang="zh-CN" sz="2400" spc="115">
              <a:effectLst/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695550" y="836784"/>
            <a:ext cx="10296858" cy="22467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63220" algn="just"/>
            <a:r>
              <a:rPr lang="zh-CN" altLang="zh-CN" sz="2800" spc="40">
                <a:solidFill>
                  <a:srgbClr val="0000FF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【提问】荷塘小路有什么特点？路上的朱自清心境如何？</a:t>
            </a:r>
            <a:endParaRPr lang="zh-CN" altLang="zh-CN" sz="2400" spc="115"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  <a:p>
            <a:pPr indent="363220" algn="just"/>
            <a:r>
              <a:rPr lang="zh-CN" altLang="zh-CN" sz="2800" spc="40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楷体" panose="02010609060101010101" pitchFamily="49" charset="-122"/>
              </a:rPr>
              <a:t>【明确】幽僻寂寞，树木茂盛，月光暗淡；踱步遐思，暂得自由。因为希望看到“日日走过的荷塘”在今夜的“另有一番样子”，于是趁周围的人已经睡去而偷享独处之乐，于是，这条小路就成了通往自由精神家园的小路。</a:t>
            </a:r>
            <a:endParaRPr lang="zh-CN" altLang="zh-CN" sz="2400" spc="115">
              <a:effectLst/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551538" y="620766"/>
            <a:ext cx="10728894" cy="35394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63220" algn="just"/>
            <a:r>
              <a:rPr lang="zh-CN" altLang="zh-CN" sz="3200" spc="40">
                <a:solidFill>
                  <a:srgbClr val="0000FF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【提问】朱自清眼中的月下荷塘有什么特点？作者是如何描写？</a:t>
            </a:r>
            <a:endParaRPr lang="zh-CN" altLang="zh-CN" sz="2800" spc="115"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  <a:p>
            <a:pPr indent="363220" algn="just"/>
            <a:r>
              <a:rPr lang="zh-CN" altLang="zh-CN" sz="3200" spc="40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楷体" panose="02010609060101010101" pitchFamily="49" charset="-122"/>
              </a:rPr>
              <a:t>【明确】特点：幽美宁静。①荷叶亭亭（比喻）；②荷花袅娜（拟人）明亮妩媚（比喻）；荷香缕缕（通感，以听觉写嗅觉）；③波痕颤动（比喻）；④流水脉脉。一切景语皆情语，表达作者欣赏荷塘的喜悦之情。（暂忘忧愁得喜悦）</a:t>
            </a:r>
            <a:endParaRPr lang="zh-CN" altLang="zh-CN" sz="2800" spc="115">
              <a:effectLst/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70657" name="图片 6"/>
          <p:cNvPicPr/>
          <p:nvPr>
            <p:custDataLst>
              <p:tags r:id="rId5"/>
            </p:custDataLst>
          </p:nvPr>
        </p:nvPicPr>
        <p:blipFill>
          <a:blip r:embed="rId4"/>
          <a:srcRect l="8647" r="38094"/>
          <a:stretch>
            <a:fillRect/>
          </a:stretch>
        </p:blipFill>
        <p:spPr>
          <a:xfrm>
            <a:off x="8831263" y="3784600"/>
            <a:ext cx="2705100" cy="2857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5845" name="文本框 4"/>
          <p:cNvSpPr txBox="1"/>
          <p:nvPr>
            <p:custDataLst>
              <p:tags r:id="rId6"/>
            </p:custDataLst>
          </p:nvPr>
        </p:nvSpPr>
        <p:spPr>
          <a:xfrm>
            <a:off x="761365" y="1998345"/>
            <a:ext cx="1046797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atin typeface="黑体" panose="02010609060101010101" pitchFamily="49" charset="-122"/>
                <a:cs typeface="黑体" panose="02010609060101010101" pitchFamily="49" charset="-122"/>
                <a:sym typeface="+mn-ea"/>
              </a:rPr>
              <a:t>    </a:t>
            </a:r>
            <a:r>
              <a:rPr lang="zh-CN" altLang="en-US" sz="3600" b="1">
                <a:latin typeface="新宋体" panose="02010609030101010101" charset="-122"/>
                <a:ea typeface="新宋体" panose="02010609030101010101" charset="-122"/>
                <a:sym typeface="+mn-ea"/>
              </a:rPr>
              <a:t>作者抓住了哪些具体景物进行描绘？运用了什么修辞？写出了景物的什么特点？</a:t>
            </a:r>
            <a:endParaRPr lang="en-US" altLang="zh-CN" sz="3600">
              <a:latin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35846" name="文本框 3"/>
          <p:cNvSpPr txBox="1"/>
          <p:nvPr>
            <p:custDataLst>
              <p:tags r:id="rId7"/>
            </p:custDataLst>
          </p:nvPr>
        </p:nvSpPr>
        <p:spPr>
          <a:xfrm>
            <a:off x="520065" y="581660"/>
            <a:ext cx="3408045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zh-CN" sz="4800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月下荷塘</a:t>
            </a:r>
            <a:endParaRPr lang="zh-CN" altLang="zh-CN" sz="4800" b="1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1902460" y="3903980"/>
            <a:ext cx="73577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ts val="1200"/>
              </a:spcBef>
            </a:pPr>
            <a:r>
              <a:rPr lang="zh-CN" altLang="en-US" sz="3200" b="1">
                <a:solidFill>
                  <a:srgbClr val="CC0000"/>
                </a:solidFill>
                <a:latin typeface="黑体" panose="02010609060101010101" pitchFamily="49" charset="-122"/>
                <a:sym typeface="+mn-ea"/>
              </a:rPr>
              <a:t>荷叶、荷花、荷香、荷波、流水（荷韵）</a:t>
            </a: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sym typeface="+mn-ea"/>
            </a:endParaRPr>
          </a:p>
        </p:txBody>
      </p:sp>
    </p:spTree>
    <p:custDataLst>
      <p:tags r:id="rId9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6626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67080" y="2285365"/>
            <a:ext cx="736600" cy="2091055"/>
          </a:xfrm>
          <a:prstGeom prst="rect">
            <a:avLst/>
          </a:prstGeom>
          <a:gradFill>
            <a:gsLst>
              <a:gs pos="50000">
                <a:srgbClr val="ECD0CD"/>
              </a:gs>
              <a:gs pos="0">
                <a:srgbClr val="F2E0DE"/>
              </a:gs>
              <a:gs pos="100000">
                <a:srgbClr val="E5C0BC"/>
              </a:gs>
            </a:gsLst>
            <a:lin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月下</a:t>
            </a:r>
            <a:r>
              <a:rPr lang="zh-CN" altLang="en-US" sz="36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荷塘</a:t>
            </a:r>
            <a:endParaRPr lang="zh-CN" altLang="en-US" sz="3600" b="1">
              <a:solidFill>
                <a:srgbClr val="C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6628" name="Text Box 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962400" y="693103"/>
            <a:ext cx="350520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叠词、比喻 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6629" name="Text Box 5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961765" y="1871345"/>
            <a:ext cx="350583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SzTx/>
              <a:buFontTx/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拟人、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博喻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6630" name="Text Box 6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436745" y="3104198"/>
            <a:ext cx="23622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SzTx/>
              <a:buFontTx/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通感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6631" name="Text Box 7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771265" y="4134485"/>
            <a:ext cx="4074160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SzTx/>
              <a:buFontTx/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比喻、拟人、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lvl="0" algn="ctr" eaLnBrk="1" hangingPunct="1">
              <a:spcBef>
                <a:spcPct val="50000"/>
              </a:spcBef>
              <a:buClrTx/>
              <a:buSzTx/>
              <a:buFontTx/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动静结合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6632" name="Text Box 8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4300220" y="5802630"/>
            <a:ext cx="325247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SzTx/>
              <a:buFontTx/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虚实结合、拟人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6633" name="Text Box 9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305800" y="2163763"/>
            <a:ext cx="106680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CC0000"/>
                </a:solidFill>
                <a:latin typeface="华文中宋" panose="02010600040101010101" charset="-122"/>
                <a:ea typeface="华文中宋" panose="02010600040101010101" charset="-122"/>
              </a:rPr>
              <a:t>静</a:t>
            </a:r>
            <a:endParaRPr lang="zh-CN" altLang="en-US" sz="3200" b="1">
              <a:solidFill>
                <a:srgbClr val="CC0000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26634" name="Text Box 10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382000" y="5029200"/>
            <a:ext cx="68580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CC0000"/>
                </a:solidFill>
                <a:latin typeface="华文中宋" panose="02010600040101010101" charset="-122"/>
                <a:ea typeface="华文中宋" panose="02010600040101010101" charset="-122"/>
              </a:rPr>
              <a:t>动</a:t>
            </a:r>
            <a:endParaRPr lang="zh-CN" altLang="en-US" sz="3200" b="1">
              <a:solidFill>
                <a:srgbClr val="CC0000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26635" name="AutoShape 11"/>
          <p:cNvSpPr/>
          <p:nvPr>
            <p:custDataLst>
              <p:tags r:id="rId11"/>
            </p:custDataLst>
          </p:nvPr>
        </p:nvSpPr>
        <p:spPr bwMode="auto">
          <a:xfrm>
            <a:off x="8915400" y="2286000"/>
            <a:ext cx="304800" cy="3200400"/>
          </a:xfrm>
          <a:prstGeom prst="rightBrace">
            <a:avLst>
              <a:gd name="adj1" fmla="val 87500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zh-CN" sz="2000" b="1">
              <a:latin typeface="+mj-ea"/>
              <a:ea typeface="+mj-ea"/>
            </a:endParaRPr>
          </a:p>
        </p:txBody>
      </p:sp>
      <p:sp>
        <p:nvSpPr>
          <p:cNvPr id="26636" name="Text Box 12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9372283" y="2515235"/>
            <a:ext cx="1167765" cy="2057400"/>
          </a:xfrm>
          <a:prstGeom prst="rect">
            <a:avLst/>
          </a:prstGeom>
          <a:gradFill>
            <a:gsLst>
              <a:gs pos="50000">
                <a:srgbClr val="ECCFCB"/>
              </a:gs>
              <a:gs pos="0">
                <a:srgbClr val="F2DFDC"/>
              </a:gs>
              <a:gs pos="100000">
                <a:srgbClr val="E5BEB9"/>
              </a:gs>
            </a:gsLst>
            <a:lin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幽雅宁静风姿绰约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6638" name="Text Box 14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447925" y="603885"/>
            <a:ext cx="1752600" cy="5754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ts val="1200"/>
              </a:spcBef>
            </a:pPr>
            <a:r>
              <a:rPr lang="zh-CN" altLang="en-US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荷叶</a:t>
            </a: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ts val="1200"/>
              </a:spcBef>
            </a:pP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荷花</a:t>
            </a: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ts val="1200"/>
              </a:spcBef>
            </a:pP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荷香</a:t>
            </a: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ts val="1200"/>
              </a:spcBef>
            </a:pP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荷波</a:t>
            </a: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ts val="1200"/>
              </a:spcBef>
            </a:pP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流水</a:t>
            </a:r>
            <a:endParaRPr lang="zh-CN" altLang="en-US" sz="32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6639" name="AutoShape 15"/>
          <p:cNvSpPr/>
          <p:nvPr>
            <p:custDataLst>
              <p:tags r:id="rId14"/>
            </p:custDataLst>
          </p:nvPr>
        </p:nvSpPr>
        <p:spPr bwMode="auto">
          <a:xfrm>
            <a:off x="1783715" y="817880"/>
            <a:ext cx="457200" cy="5204460"/>
          </a:xfrm>
          <a:prstGeom prst="leftBrace">
            <a:avLst>
              <a:gd name="adj1" fmla="val 93042"/>
              <a:gd name="adj2" fmla="val 48958"/>
            </a:avLst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zh-CN" sz="2000" b="1">
              <a:latin typeface="+mj-ea"/>
              <a:ea typeface="+mj-ea"/>
            </a:endParaRPr>
          </a:p>
        </p:txBody>
      </p:sp>
      <p:sp>
        <p:nvSpPr>
          <p:cNvPr id="26640" name="AutoShape 16"/>
          <p:cNvSpPr/>
          <p:nvPr>
            <p:custDataLst>
              <p:tags r:id="rId15"/>
            </p:custDataLst>
          </p:nvPr>
        </p:nvSpPr>
        <p:spPr bwMode="auto">
          <a:xfrm>
            <a:off x="8001000" y="1219200"/>
            <a:ext cx="304800" cy="2590800"/>
          </a:xfrm>
          <a:prstGeom prst="rightBrace">
            <a:avLst>
              <a:gd name="adj1" fmla="val 81262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zh-CN" sz="2000" b="1">
              <a:latin typeface="+mj-ea"/>
              <a:ea typeface="+mj-ea"/>
            </a:endParaRPr>
          </a:p>
        </p:txBody>
      </p:sp>
      <p:sp>
        <p:nvSpPr>
          <p:cNvPr id="26641" name="AutoShape 17"/>
          <p:cNvSpPr/>
          <p:nvPr>
            <p:custDataLst>
              <p:tags r:id="rId16"/>
            </p:custDataLst>
          </p:nvPr>
        </p:nvSpPr>
        <p:spPr bwMode="auto">
          <a:xfrm>
            <a:off x="8001000" y="4495800"/>
            <a:ext cx="304800" cy="1828800"/>
          </a:xfrm>
          <a:prstGeom prst="rightBrace">
            <a:avLst>
              <a:gd name="adj1" fmla="val 50000"/>
              <a:gd name="adj2" fmla="val 50000"/>
            </a:avLst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zh-CN" sz="2000" b="1">
              <a:latin typeface="+mj-ea"/>
              <a:ea typeface="+mj-ea"/>
            </a:endParaRPr>
          </a:p>
        </p:txBody>
      </p:sp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26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1" dur="500"/>
                                        <p:tgtEl>
                                          <p:spTgt spid="26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6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6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2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8" grpId="0"/>
      <p:bldP spid="26629" grpId="0"/>
      <p:bldP spid="26630" grpId="0"/>
      <p:bldP spid="26631" grpId="0"/>
      <p:bldP spid="26632" grpId="0"/>
      <p:bldP spid="26633" grpId="0"/>
      <p:bldP spid="26634" grpId="0"/>
      <p:bldP spid="26635" grpId="0"/>
      <p:bldP spid="26636" grpId="0"/>
      <p:bldP spid="26638" grpId="0"/>
      <p:bldP spid="26639" grpId="0"/>
      <p:bldP spid="26640" grpId="0"/>
      <p:bldP spid="266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8370" name="Rectangle 4"/>
          <p:cNvSpPr>
            <a:spLocks noGrp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577215" y="934720"/>
            <a:ext cx="11311255" cy="57016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171450" indent="0" algn="l" rtl="0" eaLnBrk="1" fontAlgn="base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defRPr lang="zh-CN" altLang="en-US" sz="1200" u="none" baseline="0">
                <a:solidFill>
                  <a:srgbClr val="262626"/>
                </a:solidFill>
                <a:latin typeface="Arial" pitchFamily="34" charset="0"/>
                <a:ea typeface="隶书" panose="02010509060101010101" pitchFamily="1" charset="-122"/>
              </a:defRPr>
            </a:lvl1pPr>
            <a:lvl2pPr marL="514350" indent="-171450" algn="l" defTabSz="685800" rtl="0" eaLnBrk="1" fontAlgn="base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lang="zh-CN" altLang="en-US" sz="1200" u="none" baseline="0">
                <a:solidFill>
                  <a:srgbClr val="262626"/>
                </a:solidFill>
                <a:latin typeface="Arial" pitchFamily="34" charset="0"/>
                <a:ea typeface="隶书" panose="02010509060101010101" pitchFamily="1" charset="-122"/>
              </a:defRPr>
            </a:lvl2pPr>
            <a:lvl3pPr marL="857250" indent="-171450" algn="l" defTabSz="685800" rtl="0" eaLnBrk="1" fontAlgn="base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lang="zh-CN" altLang="en-US" sz="1200" u="none" baseline="0">
                <a:solidFill>
                  <a:srgbClr val="262626"/>
                </a:solidFill>
                <a:latin typeface="Arial" pitchFamily="34" charset="0"/>
                <a:ea typeface="隶书" panose="02010509060101010101" pitchFamily="1" charset="-122"/>
              </a:defRPr>
            </a:lvl3pPr>
            <a:lvl4pPr marL="1200150" indent="-171450" algn="l" defTabSz="685800" rtl="0" eaLnBrk="1" fontAlgn="base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lang="zh-CN" altLang="en-US" sz="1200" u="none" baseline="0">
                <a:solidFill>
                  <a:srgbClr val="262626"/>
                </a:solidFill>
                <a:latin typeface="Arial" pitchFamily="34" charset="0"/>
                <a:ea typeface="隶书" panose="02010509060101010101" pitchFamily="1" charset="-122"/>
              </a:defRPr>
            </a:lvl4pPr>
            <a:lvl5pPr marL="1543050" indent="-171450" algn="l" defTabSz="685800" rtl="0" eaLnBrk="1" fontAlgn="base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•"/>
              <a:tabLst>
                <a:tab pos="1206500"/>
              </a:tabLst>
              <a:defRPr lang="zh-CN" altLang="en-US" sz="1200" u="none" baseline="0">
                <a:solidFill>
                  <a:srgbClr val="262626"/>
                </a:solidFill>
                <a:latin typeface="Arial" pitchFamily="34" charset="0"/>
                <a:ea typeface="隶书" panose="02010509060101010101" pitchFamily="1" charset="-122"/>
              </a:defRPr>
            </a:lvl5pPr>
          </a:lstStyle>
          <a:p>
            <a:pPr marL="171450" lvl="0" indent="0">
              <a:lnSpc>
                <a:spcPct val="117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通感</a:t>
            </a:r>
            <a:r>
              <a:rPr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就是移觉，</a:t>
            </a:r>
            <a:r>
              <a:rPr lang="zh-CN" altLang="en-US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是一种特殊的修辞。通感是把人们的各种感觉（视觉、听觉、嗅觉、味觉、触觉）通过比喻或形容词沟通起来的修辞方式。例：　    </a:t>
            </a:r>
            <a:endParaRPr lang="en-US" altLang="zh-CN" sz="3200">
              <a:solidFill>
                <a:srgbClr val="040B1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71450" lvl="0" indent="0">
              <a:lnSpc>
                <a:spcPct val="117000"/>
              </a:lnSpc>
              <a:spcBef>
                <a:spcPct val="0"/>
              </a:spcBef>
              <a:buNone/>
            </a:pPr>
            <a:r>
              <a:rPr lang="zh-CN" altLang="en-US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）她笑得很甜。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（视觉转为味觉）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71450" lvl="0" indent="0">
              <a:lnSpc>
                <a:spcPct val="117000"/>
              </a:lnSpc>
              <a:spcBef>
                <a:spcPct val="0"/>
              </a:spcBef>
              <a:buNone/>
            </a:pPr>
            <a:r>
              <a:rPr lang="zh-CN" altLang="en-US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）人靓歌甜。 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（听觉转为味觉）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71450" lvl="0" indent="0">
              <a:lnSpc>
                <a:spcPct val="117000"/>
              </a:lnSpc>
              <a:spcBef>
                <a:spcPct val="0"/>
              </a:spcBef>
              <a:buNone/>
            </a:pPr>
            <a:r>
              <a:rPr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（</a:t>
            </a:r>
            <a:r>
              <a:rPr lang="en-US" altLang="zh-CN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3</a:t>
            </a:r>
            <a:r>
              <a:rPr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）夜空挂着一轮寒月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（视觉转为触觉） </a:t>
            </a:r>
            <a:endParaRPr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+mn-ea"/>
              <a:sym typeface="+mn-ea"/>
            </a:endParaRPr>
          </a:p>
          <a:p>
            <a:pPr marL="171450" lvl="0" indent="0">
              <a:lnSpc>
                <a:spcPct val="117000"/>
              </a:lnSpc>
              <a:spcBef>
                <a:spcPct val="0"/>
              </a:spcBef>
              <a:buNone/>
            </a:pPr>
            <a:r>
              <a:rPr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（</a:t>
            </a:r>
            <a:r>
              <a:rPr lang="en-US" altLang="zh-CN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4</a:t>
            </a:r>
            <a:r>
              <a:rPr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）自在飞花轻似梦，无边丝雨细如愁。</a:t>
            </a:r>
            <a:endParaRPr sz="3200">
              <a:solidFill>
                <a:srgbClr val="040B12"/>
              </a:solidFill>
              <a:latin typeface="黑体" panose="02010609060101010101" pitchFamily="49" charset="-122"/>
              <a:ea typeface="黑体" panose="02010609060101010101" pitchFamily="49" charset="-122"/>
              <a:cs typeface="+mn-ea"/>
              <a:sym typeface="+mn-ea"/>
            </a:endParaRPr>
          </a:p>
          <a:p>
            <a:pPr marL="171450" lvl="0" indent="0">
              <a:lnSpc>
                <a:spcPct val="117000"/>
              </a:lnSpc>
              <a:spcBef>
                <a:spcPct val="0"/>
              </a:spcBef>
              <a:buNone/>
            </a:pPr>
            <a:r>
              <a:rPr lang="zh-CN" altLang="en-US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（</a:t>
            </a:r>
            <a:r>
              <a:rPr lang="en-US" altLang="zh-CN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5</a:t>
            </a:r>
            <a:r>
              <a:rPr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）</a:t>
            </a:r>
            <a:r>
              <a:rPr lang="zh-CN" altLang="en-US" sz="3200">
                <a:solidFill>
                  <a:srgbClr val="040B1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hlinkClick r:id="rId4" action="ppaction://hlinksldjump?num=7"/>
              </a:rPr>
              <a:t>若问闲愁都几许？一川烟草，满城风絮，梅子黄时雨。</a:t>
            </a:r>
            <a:endParaRPr lang="zh-CN" altLang="en-US" sz="3200">
              <a:solidFill>
                <a:srgbClr val="040B12"/>
              </a:solidFill>
              <a:latin typeface="黑体" panose="02010609060101010101" pitchFamily="49" charset="-122"/>
              <a:ea typeface="黑体" panose="02010609060101010101" pitchFamily="49" charset="-122"/>
              <a:cs typeface="+mn-ea"/>
            </a:endParaRPr>
          </a:p>
        </p:txBody>
      </p:sp>
      <p:sp>
        <p:nvSpPr>
          <p:cNvPr id="58371" name="矩形 3">
            <a:hlinkClick r:id="rId4" action="ppaction://hlinksldjump?num=7"/>
          </p:cNvPr>
          <p:cNvSpPr/>
          <p:nvPr>
            <p:custDataLst>
              <p:tags r:id="rId5"/>
            </p:custDataLst>
          </p:nvPr>
        </p:nvSpPr>
        <p:spPr>
          <a:xfrm>
            <a:off x="656590" y="152400"/>
            <a:ext cx="1985645" cy="768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rgbClr val="70220A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rgbClr val="70220A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rgbClr val="70220A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rgbClr val="70220A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rgbClr val="70220A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/>
            <a:r>
              <a:rPr lang="en-US" altLang="zh-CN" sz="4400" b="1">
                <a:solidFill>
                  <a:srgbClr val="2E3557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通感</a:t>
            </a:r>
            <a:endParaRPr lang="en-US" altLang="zh-CN" sz="4400" b="1">
              <a:solidFill>
                <a:srgbClr val="2E3557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8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8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8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8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 uiExpand="1" build="p"/>
      <p:bldP spid="58371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74753" name="图片 6"/>
          <p:cNvPicPr/>
          <p:nvPr>
            <p:custDataLst>
              <p:tags r:id="rId5"/>
            </p:custDataLst>
          </p:nvPr>
        </p:nvPicPr>
        <p:blipFill>
          <a:blip r:embed="rId4"/>
          <a:srcRect l="8647" r="38094"/>
          <a:stretch>
            <a:fillRect/>
          </a:stretch>
        </p:blipFill>
        <p:spPr>
          <a:xfrm>
            <a:off x="8831263" y="3784600"/>
            <a:ext cx="2705100" cy="2857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7891" name="文本框 1"/>
          <p:cNvSpPr txBox="1"/>
          <p:nvPr>
            <p:custDataLst>
              <p:tags r:id="rId6"/>
            </p:custDataLst>
          </p:nvPr>
        </p:nvSpPr>
        <p:spPr>
          <a:xfrm>
            <a:off x="420688" y="0"/>
            <a:ext cx="9553575" cy="11068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zh-CN" altLang="en-US" sz="4400" b="1">
                <a:solidFill>
                  <a:srgbClr val="2E3557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博喻</a:t>
            </a:r>
            <a:endParaRPr lang="en-US" altLang="zh-CN" sz="3600" b="1"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37892" name="文本框 2"/>
          <p:cNvSpPr/>
          <p:nvPr>
            <p:custDataLst>
              <p:tags r:id="rId7"/>
            </p:custDataLst>
          </p:nvPr>
        </p:nvSpPr>
        <p:spPr>
          <a:xfrm>
            <a:off x="420688" y="2931160"/>
            <a:ext cx="11528425" cy="310769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）看，像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牛毛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，像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花针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，像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细丝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，密密地斜织着，人家屋顶上全笼着一层薄烟。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）我是干瘪的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稻穗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，是失修的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路基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，是淤滩上的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驳船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，把纤绳深深勒进你的肩膊。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8" action="ppaction://hlinksldjump?num=7"/>
              </a:rPr>
              <a:t>若问闲愁都几许？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8" action="ppaction://hlinksldjump?num=7"/>
              </a:rPr>
              <a:t>一川烟草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8" action="ppaction://hlinksldjump?num=7"/>
              </a:rPr>
              <a:t>，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8" action="ppaction://hlinksldjump?num=7"/>
              </a:rPr>
              <a:t>满城风絮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8" action="ppaction://hlinksldjump?num=7"/>
              </a:rPr>
              <a:t>，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8" action="ppaction://hlinksldjump?num=7"/>
              </a:rPr>
              <a:t>梅子黄时雨。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4756" name="文本框 4"/>
          <p:cNvSpPr/>
          <p:nvPr>
            <p:custDataLst>
              <p:tags r:id="rId9"/>
            </p:custDataLst>
          </p:nvPr>
        </p:nvSpPr>
        <p:spPr>
          <a:xfrm>
            <a:off x="0" y="4521200"/>
            <a:ext cx="9528175" cy="9239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endParaRPr lang="en-US" altLang="zh-CN" sz="3600" b="1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endParaRPr lang="zh-CN" altLang="en-US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37894" name="文本框 3"/>
          <p:cNvSpPr/>
          <p:nvPr>
            <p:custDataLst>
              <p:tags r:id="rId10"/>
            </p:custDataLst>
          </p:nvPr>
        </p:nvSpPr>
        <p:spPr>
          <a:xfrm>
            <a:off x="733425" y="1106805"/>
            <a:ext cx="1090295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Arial" pitchFamily="34" charset="0"/>
                <a:ea typeface="黑体" panose="02010609060101010101" pitchFamily="49" charset="-122"/>
              </a:rPr>
              <a:t>       </a:t>
            </a:r>
            <a:r>
              <a:rPr lang="zh-CN" altLang="en-US" sz="3200">
                <a:solidFill>
                  <a:srgbClr val="C00000"/>
                </a:solidFill>
                <a:latin typeface="Arial" pitchFamily="34" charset="0"/>
                <a:ea typeface="黑体" panose="02010609060101010101" pitchFamily="49" charset="-122"/>
              </a:rPr>
              <a:t>博喻，就是用几个喻体从不同角度反复设喻去说明一个本体。全方位，多角度描写，起到加强语意，增添气势的作用，使读者印象深刻。</a:t>
            </a:r>
            <a:endParaRPr lang="zh-CN" altLang="en-US" sz="3200">
              <a:solidFill>
                <a:srgbClr val="C0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  <p:custDataLst>
      <p:tags r:id="rId11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charRg st="0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894">
                                            <p:txEl>
                                              <p:charRg st="0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894">
                                            <p:txEl>
                                              <p:charRg st="0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7894">
                                            <p:txEl>
                                              <p:charRg st="0" end="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charRg st="0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7892">
                                            <p:txEl>
                                              <p:charRg st="0" end="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892">
                                            <p:txEl>
                                              <p:charRg st="0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7892">
                                            <p:txEl>
                                              <p:charRg st="0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charRg st="38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7892">
                                            <p:txEl>
                                              <p:charRg st="38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892">
                                            <p:txEl>
                                              <p:charRg st="38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charRg st="77" end="10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7892">
                                            <p:txEl>
                                              <p:charRg st="77" end="10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892">
                                            <p:txEl>
                                              <p:charRg st="77" end="10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695550" y="548760"/>
            <a:ext cx="10728894" cy="30469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63220" algn="just"/>
            <a:r>
              <a:rPr lang="zh-CN" altLang="zh-CN" sz="3200" spc="40" smtClean="0">
                <a:solidFill>
                  <a:srgbClr val="0000FF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【提问】朱自清</a:t>
            </a:r>
            <a:r>
              <a:rPr lang="zh-CN" altLang="zh-CN" sz="3200" spc="40">
                <a:solidFill>
                  <a:srgbClr val="0000FF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描写荷塘的月色有什么特点？暗示了作者怎样的心境？</a:t>
            </a:r>
            <a:endParaRPr lang="zh-CN" altLang="zh-CN" sz="2800" spc="115"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  <a:p>
            <a:pPr indent="363220" algn="just"/>
            <a:r>
              <a:rPr lang="zh-CN" altLang="zh-CN" sz="3200" spc="40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楷体" panose="02010609060101010101" pitchFamily="49" charset="-122"/>
              </a:rPr>
              <a:t>【明确】特点：柔美朦胧。月色似水，缓缓流泻；青雾如梦，轻浮荷塘；层云淡淡，别有风味；树影斑驳，宛如名曲。作者心境虽获得了暂时的超脱，感受了月色之美，内心平静愉悦，但仍有淡淡的忧愁。（喜悦中又似有忧愁）</a:t>
            </a:r>
            <a:endParaRPr lang="zh-CN" altLang="zh-CN" sz="2800" spc="115">
              <a:effectLst/>
              <a:latin typeface="Calibri" panose="020f0502020204030204" pitchFamily="34" charset="0"/>
              <a:ea typeface="Microsoft YaHei UI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5846" name="文本框 3"/>
          <p:cNvSpPr txBox="1"/>
          <p:nvPr>
            <p:custDataLst>
              <p:tags r:id="rId3"/>
            </p:custDataLst>
          </p:nvPr>
        </p:nvSpPr>
        <p:spPr>
          <a:xfrm>
            <a:off x="416560" y="603885"/>
            <a:ext cx="293370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zh-CN" sz="4800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塘上月色</a:t>
            </a:r>
            <a:endParaRPr lang="zh-CN" altLang="zh-CN" sz="4800" b="1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35845" name="文本框 4"/>
          <p:cNvSpPr/>
          <p:nvPr>
            <p:custDataLst>
              <p:tags r:id="rId4"/>
            </p:custDataLst>
          </p:nvPr>
        </p:nvSpPr>
        <p:spPr>
          <a:xfrm>
            <a:off x="506730" y="1838960"/>
            <a:ext cx="11329670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3600" b="1">
                <a:latin typeface="新宋体" panose="02010609030101010101" charset="-122"/>
                <a:ea typeface="新宋体" panose="02010609030101010101" charset="-122"/>
                <a:sym typeface="+mn-ea"/>
              </a:rPr>
              <a:t>    月色本是抽象的事物，很难描绘。作者是如何来表现月色的？</a:t>
            </a:r>
            <a:endParaRPr lang="zh-CN" altLang="en-US" sz="3600" b="1">
              <a:latin typeface="新宋体" panose="02010609030101010101" charset="-122"/>
              <a:ea typeface="新宋体" panose="02010609030101010101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1、月光、月影（正侧面结合），通过景物来表现月色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2、巧妙运用动词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4822" name="文本框 4"/>
          <p:cNvSpPr/>
          <p:nvPr>
            <p:custDataLst>
              <p:tags r:id="rId3"/>
            </p:custDataLst>
          </p:nvPr>
        </p:nvSpPr>
        <p:spPr>
          <a:xfrm>
            <a:off x="865823" y="378778"/>
            <a:ext cx="1203960" cy="70675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4000" b="1">
                <a:solidFill>
                  <a:srgbClr val="C00000"/>
                </a:solidFill>
                <a:latin typeface="黑体" panose="02010609060101010101" pitchFamily="49" charset="-122"/>
                <a:sym typeface="Wingdings" panose="05000000000000000000" pitchFamily="2" charset="2"/>
              </a:rPr>
              <a:t>月影</a:t>
            </a:r>
            <a:endParaRPr lang="zh-CN" altLang="en-US" sz="4000" b="1">
              <a:solidFill>
                <a:srgbClr val="C00000"/>
              </a:solidFill>
              <a:latin typeface="黑体" panose="02010609060101010101" pitchFamily="49" charset="-122"/>
              <a:sym typeface="Wingdings" panose="05000000000000000000" pitchFamily="2" charset="2"/>
            </a:endParaRPr>
          </a:p>
        </p:txBody>
      </p:sp>
      <p:sp>
        <p:nvSpPr>
          <p:cNvPr id="34821" name="矩形 13"/>
          <p:cNvSpPr/>
          <p:nvPr>
            <p:custDataLst>
              <p:tags r:id="rId4"/>
            </p:custDataLst>
          </p:nvPr>
        </p:nvSpPr>
        <p:spPr>
          <a:xfrm>
            <a:off x="1056005" y="1668780"/>
            <a:ext cx="65151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defTabSz="914400">
              <a:buClrTx/>
              <a:buSzTx/>
              <a:buFontTx/>
            </a:pPr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黑体" panose="02010609060101010101" pitchFamily="49" charset="-122"/>
                <a:sym typeface="Wingdings" panose="05000000000000000000" pitchFamily="2" charset="2"/>
              </a:rPr>
              <a:t>画</a:t>
            </a:r>
            <a:endParaRPr lang="zh-CN" altLang="en-US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黑体" panose="02010609060101010101" pitchFamily="49" charset="-122"/>
              <a:sym typeface="Wingdings" panose="05000000000000000000" pitchFamily="2" charset="2"/>
            </a:endParaRPr>
          </a:p>
        </p:txBody>
      </p:sp>
      <p:sp>
        <p:nvSpPr>
          <p:cNvPr id="34824" name="矩形 16"/>
          <p:cNvSpPr/>
          <p:nvPr>
            <p:custDataLst>
              <p:tags r:id="rId5"/>
            </p:custDataLst>
          </p:nvPr>
        </p:nvSpPr>
        <p:spPr>
          <a:xfrm>
            <a:off x="774700" y="3390900"/>
            <a:ext cx="1712913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黑体" panose="02010609060101010101" pitchFamily="49" charset="-122"/>
                <a:sym typeface="Wingdings" panose="05000000000000000000" pitchFamily="2" charset="2"/>
              </a:rPr>
              <a:t>光影</a:t>
            </a:r>
            <a:endParaRPr lang="zh-CN" altLang="en-US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黑体" panose="02010609060101010101" pitchFamily="49" charset="-122"/>
              <a:sym typeface="Wingdings" panose="05000000000000000000" pitchFamily="2" charset="2"/>
            </a:endParaRPr>
          </a:p>
        </p:txBody>
      </p:sp>
      <p:sp>
        <p:nvSpPr>
          <p:cNvPr id="34823" name="文本框 1"/>
          <p:cNvSpPr/>
          <p:nvPr>
            <p:custDataLst>
              <p:tags r:id="rId6"/>
            </p:custDataLst>
          </p:nvPr>
        </p:nvSpPr>
        <p:spPr>
          <a:xfrm>
            <a:off x="2195513" y="1546225"/>
            <a:ext cx="9656762" cy="156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defTabSz="914400">
              <a:lnSpc>
                <a:spcPct val="150000"/>
              </a:lnSpc>
              <a:buClrTx/>
              <a:buSzTx/>
              <a:buFontTx/>
            </a:pPr>
            <a:r>
              <a:rPr lang="zh-CN" altLang="en-US" sz="3200" b="1">
                <a:latin typeface="新宋体" panose="02010609030101010101" charset="-122"/>
                <a:ea typeface="新宋体" panose="02010609030101010101" charset="-122"/>
                <a:sym typeface="Arial"/>
              </a:rPr>
              <a:t>拟人，仿佛有无形的手在展纸上描绘“倩影”，写出了投在荷叶上的</a:t>
            </a:r>
            <a:r>
              <a:rPr lang="zh-CN" altLang="en-US" sz="32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sym typeface="Arial"/>
              </a:rPr>
              <a:t>月影的真和美</a:t>
            </a:r>
            <a:r>
              <a:rPr lang="zh-CN" altLang="en-US" sz="3200" b="1">
                <a:latin typeface="新宋体" panose="02010609030101010101" charset="-122"/>
                <a:ea typeface="新宋体" panose="02010609030101010101" charset="-122"/>
                <a:sym typeface="Arial"/>
              </a:rPr>
              <a:t> 。</a:t>
            </a:r>
            <a:endParaRPr lang="zh-CN" altLang="en-US" sz="3200" b="1">
              <a:latin typeface="新宋体" panose="02010609030101010101" charset="-122"/>
              <a:ea typeface="新宋体" panose="02010609030101010101" charset="-122"/>
            </a:endParaRPr>
          </a:p>
        </p:txBody>
      </p:sp>
      <p:sp>
        <p:nvSpPr>
          <p:cNvPr id="34826" name="左右箭头 18"/>
          <p:cNvSpPr/>
          <p:nvPr>
            <p:custDataLst>
              <p:tags r:id="rId7"/>
            </p:custDataLst>
          </p:nvPr>
        </p:nvSpPr>
        <p:spPr>
          <a:xfrm>
            <a:off x="2487613" y="3650615"/>
            <a:ext cx="822325" cy="187325"/>
          </a:xfrm>
          <a:prstGeom prst="leftRightArrow">
            <a:avLst>
              <a:gd name="adj1" fmla="val 50000"/>
              <a:gd name="adj2" fmla="val 49995"/>
            </a:avLst>
          </a:prstGeom>
          <a:solidFill>
            <a:schemeClr val="accent1"/>
          </a:solidFill>
          <a:ln w="12700" cap="flat" cmpd="sng">
            <a:solidFill>
              <a:srgbClr val="2F528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3200" b="0" i="0" u="none" kern="1200" baseline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800" b="0" i="0" u="none" kern="1200" baseline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b="0" i="0" u="none" kern="1200" baseline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000" b="0" i="0" u="none" kern="1200" baseline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2000" b="0" i="0" u="none" kern="1200" baseline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Tx/>
              <a:buNone/>
            </a:pPr>
            <a:endParaRPr lang="zh-CN" altLang="en-US" sz="6000">
              <a:solidFill>
                <a:srgbClr val="FFFFFF"/>
              </a:solidFill>
              <a:latin typeface="等线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4825" name="矩形 17"/>
          <p:cNvSpPr/>
          <p:nvPr>
            <p:custDataLst>
              <p:tags r:id="rId8"/>
            </p:custDataLst>
          </p:nvPr>
        </p:nvSpPr>
        <p:spPr>
          <a:xfrm>
            <a:off x="3525520" y="3422015"/>
            <a:ext cx="12084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黑体" panose="02010609060101010101" pitchFamily="49" charset="-122"/>
                <a:sym typeface="Wingdings" panose="05000000000000000000" pitchFamily="2" charset="2"/>
              </a:rPr>
              <a:t>旋律</a:t>
            </a:r>
            <a:endParaRPr lang="zh-CN" altLang="en-US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黑体" panose="02010609060101010101" pitchFamily="49" charset="-122"/>
              <a:sym typeface="Wingdings" panose="05000000000000000000" pitchFamily="2" charset="2"/>
            </a:endParaRPr>
          </a:p>
        </p:txBody>
      </p:sp>
      <p:sp>
        <p:nvSpPr>
          <p:cNvPr id="34827" name="文本框 2"/>
          <p:cNvSpPr/>
          <p:nvPr>
            <p:custDataLst>
              <p:tags r:id="rId9"/>
            </p:custDataLst>
          </p:nvPr>
        </p:nvSpPr>
        <p:spPr>
          <a:xfrm>
            <a:off x="774383" y="4297363"/>
            <a:ext cx="9582150" cy="23069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defTabSz="914400">
              <a:lnSpc>
                <a:spcPct val="150000"/>
              </a:lnSpc>
              <a:buClrTx/>
              <a:buSzTx/>
              <a:buFontTx/>
            </a:pP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cs typeface="黑体" panose="02010609060101010101" pitchFamily="49" charset="-122"/>
                <a:sym typeface="Wingdings" panose="05000000000000000000" pitchFamily="2" charset="2"/>
              </a:rPr>
              <a:t>   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cs typeface="黑体" panose="02010609060101010101" pitchFamily="49" charset="-122"/>
                <a:sym typeface="Wingdings" panose="05000000000000000000" pitchFamily="2" charset="2"/>
              </a:rPr>
              <a:t>通感</a:t>
            </a:r>
            <a:r>
              <a:rPr lang="zh-CN" altLang="en-US" sz="3200" b="1">
                <a:latin typeface="黑体" panose="02010609060101010101" pitchFamily="49" charset="-122"/>
                <a:cs typeface="黑体" panose="02010609060101010101" pitchFamily="49" charset="-122"/>
                <a:sym typeface="Wingdings" panose="05000000000000000000" pitchFamily="2" charset="2"/>
              </a:rPr>
              <a:t>，把视觉转为听觉，化静为动，生动地写出光影交织、和谐幽美的特点，写出了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cs typeface="黑体" panose="02010609060101010101" pitchFamily="49" charset="-122"/>
                <a:sym typeface="Wingdings" panose="05000000000000000000" pitchFamily="2" charset="2"/>
              </a:rPr>
              <a:t>光与影的和谐优美</a:t>
            </a:r>
            <a:r>
              <a:rPr lang="zh-CN" altLang="en-US" sz="3200" b="1">
                <a:latin typeface="黑体" panose="02010609060101010101" pitchFamily="49" charset="-122"/>
                <a:cs typeface="黑体" panose="02010609060101010101" pitchFamily="49" charset="-122"/>
                <a:sym typeface="Wingdings" panose="05000000000000000000" pitchFamily="2" charset="2"/>
              </a:rPr>
              <a:t>。</a:t>
            </a:r>
            <a:endParaRPr lang="zh-CN" altLang="en-US" sz="3200" b="1">
              <a:latin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/>
      <p:bldP spid="34823" grpId="0"/>
      <p:bldP spid="34826" grpId="0"/>
      <p:bldP spid="348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3803" name="文本框 4"/>
          <p:cNvSpPr/>
          <p:nvPr>
            <p:custDataLst>
              <p:tags r:id="rId3"/>
            </p:custDataLst>
          </p:nvPr>
        </p:nvSpPr>
        <p:spPr>
          <a:xfrm>
            <a:off x="739458" y="425768"/>
            <a:ext cx="1203960" cy="70675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defTabSz="914400">
              <a:buClrTx/>
              <a:buSzTx/>
              <a:buFontTx/>
            </a:pPr>
            <a:r>
              <a:rPr lang="zh-CN" altLang="en-US" sz="4000" b="1">
                <a:solidFill>
                  <a:srgbClr val="C00000"/>
                </a:solidFill>
                <a:latin typeface="黑体" panose="02010609060101010101" pitchFamily="49" charset="-122"/>
                <a:sym typeface="Wingdings" panose="05000000000000000000" pitchFamily="2" charset="2"/>
              </a:rPr>
              <a:t>月光</a:t>
            </a:r>
            <a:endParaRPr lang="zh-CN" altLang="en-US" sz="4000" b="1">
              <a:solidFill>
                <a:srgbClr val="C00000"/>
              </a:solidFill>
              <a:latin typeface="黑体" panose="02010609060101010101" pitchFamily="49" charset="-122"/>
              <a:sym typeface="Wingdings" panose="05000000000000000000" pitchFamily="2" charset="2"/>
            </a:endParaRPr>
          </a:p>
        </p:txBody>
      </p:sp>
      <p:sp>
        <p:nvSpPr>
          <p:cNvPr id="33797" name="矩形 14"/>
          <p:cNvSpPr/>
          <p:nvPr>
            <p:custDataLst>
              <p:tags r:id="rId4"/>
            </p:custDataLst>
          </p:nvPr>
        </p:nvSpPr>
        <p:spPr>
          <a:xfrm>
            <a:off x="979805" y="1506220"/>
            <a:ext cx="94615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defTabSz="914400">
              <a:buClrTx/>
              <a:buSzTx/>
              <a:buFontTx/>
            </a:pP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sym typeface="Wingdings" panose="05000000000000000000" pitchFamily="2" charset="2"/>
              </a:rPr>
              <a:t>泻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sym typeface="Wingdings" panose="05000000000000000000" pitchFamily="2" charset="2"/>
            </a:endParaRPr>
          </a:p>
        </p:txBody>
      </p:sp>
      <p:sp>
        <p:nvSpPr>
          <p:cNvPr id="33798" name="矩形 17"/>
          <p:cNvSpPr/>
          <p:nvPr>
            <p:custDataLst>
              <p:tags r:id="rId5"/>
            </p:custDataLst>
          </p:nvPr>
        </p:nvSpPr>
        <p:spPr>
          <a:xfrm>
            <a:off x="979488" y="2998788"/>
            <a:ext cx="947737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sym typeface="Wingdings" panose="05000000000000000000" pitchFamily="2" charset="2"/>
              </a:rPr>
              <a:t>浮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sym typeface="Wingdings" panose="05000000000000000000" pitchFamily="2" charset="2"/>
            </a:endParaRPr>
          </a:p>
        </p:txBody>
      </p:sp>
      <p:sp>
        <p:nvSpPr>
          <p:cNvPr id="33799" name="矩形 22"/>
          <p:cNvSpPr/>
          <p:nvPr>
            <p:custDataLst>
              <p:tags r:id="rId6"/>
            </p:custDataLst>
          </p:nvPr>
        </p:nvSpPr>
        <p:spPr>
          <a:xfrm>
            <a:off x="977900" y="4595813"/>
            <a:ext cx="947738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sym typeface="Wingdings" panose="05000000000000000000" pitchFamily="2" charset="2"/>
              </a:rPr>
              <a:t>洗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sym typeface="Wingdings" panose="05000000000000000000" pitchFamily="2" charset="2"/>
            </a:endParaRPr>
          </a:p>
        </p:txBody>
      </p:sp>
      <p:sp>
        <p:nvSpPr>
          <p:cNvPr id="33800" name="Text Box 10"/>
          <p:cNvSpPr/>
          <p:nvPr>
            <p:custDataLst>
              <p:tags r:id="rId7"/>
            </p:custDataLst>
          </p:nvPr>
        </p:nvSpPr>
        <p:spPr>
          <a:xfrm>
            <a:off x="2092325" y="1312863"/>
            <a:ext cx="9667875" cy="156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l" eaLnBrk="0" hangingPunct="0">
              <a:lnSpc>
                <a:spcPct val="150000"/>
              </a:lnSpc>
              <a:buClrTx/>
              <a:buSzTx/>
              <a:buFontTx/>
            </a:pPr>
            <a:r>
              <a:rPr lang="zh-CN" altLang="en-US" sz="3200">
                <a:latin typeface="黑体" panose="02010609060101010101" pitchFamily="49" charset="-122"/>
                <a:sym typeface="Wingdings" panose="05000000000000000000" pitchFamily="2" charset="2"/>
              </a:rPr>
              <a:t>以流水喻月光，写出了月辉一泻无余、流动的特点，化静为动，使月光有了动感。</a:t>
            </a:r>
            <a:endParaRPr lang="zh-CN" altLang="en-US" sz="3200">
              <a:latin typeface="黑体" panose="02010609060101010101" pitchFamily="49" charset="-122"/>
              <a:sym typeface="Wingdings" panose="05000000000000000000" pitchFamily="2" charset="2"/>
            </a:endParaRPr>
          </a:p>
        </p:txBody>
      </p:sp>
      <p:sp>
        <p:nvSpPr>
          <p:cNvPr id="33801" name="Text Box 11"/>
          <p:cNvSpPr/>
          <p:nvPr>
            <p:custDataLst>
              <p:tags r:id="rId8"/>
            </p:custDataLst>
          </p:nvPr>
        </p:nvSpPr>
        <p:spPr>
          <a:xfrm>
            <a:off x="2092325" y="2999105"/>
            <a:ext cx="929322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l" eaLnBrk="0" hangingPunct="0">
              <a:lnSpc>
                <a:spcPct val="150000"/>
              </a:lnSpc>
              <a:buClrTx/>
              <a:buSzTx/>
              <a:buFontTx/>
            </a:pPr>
            <a:r>
              <a:rPr lang="zh-CN" altLang="en-US" sz="3200">
                <a:latin typeface="黑体" panose="02010609060101010101" pitchFamily="49" charset="-122"/>
                <a:sym typeface="Wingdings" panose="05000000000000000000" pitchFamily="2" charset="2"/>
              </a:rPr>
              <a:t>写出了深夜水汽由下而上轻轻升腾，慢慢扩散弥漫的情状，以动写静，描绘雾的轻飘柔美之态。</a:t>
            </a:r>
            <a:endParaRPr lang="zh-CN" altLang="en-US" sz="3200">
              <a:latin typeface="黑体" panose="02010609060101010101" pitchFamily="49" charset="-122"/>
              <a:sym typeface="Wingdings" panose="05000000000000000000" pitchFamily="2" charset="2"/>
            </a:endParaRPr>
          </a:p>
        </p:txBody>
      </p:sp>
      <p:sp>
        <p:nvSpPr>
          <p:cNvPr id="33802" name="Text Box 9"/>
          <p:cNvSpPr/>
          <p:nvPr>
            <p:custDataLst>
              <p:tags r:id="rId9"/>
            </p:custDataLst>
          </p:nvPr>
        </p:nvSpPr>
        <p:spPr>
          <a:xfrm>
            <a:off x="2168208" y="4567238"/>
            <a:ext cx="8923337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l" eaLnBrk="0" hangingPunct="0">
              <a:lnSpc>
                <a:spcPct val="150000"/>
              </a:lnSpc>
              <a:buClrTx/>
              <a:buSzTx/>
              <a:buFontTx/>
            </a:pPr>
            <a:r>
              <a:rPr lang="zh-CN" altLang="en-US" sz="3200">
                <a:latin typeface="黑体" panose="02010609060101010101" pitchFamily="49" charset="-122"/>
                <a:sym typeface="Wingdings" panose="05000000000000000000" pitchFamily="2" charset="2"/>
              </a:rPr>
              <a:t>写出了“叶子和花”在月光映照下呈现出的一种洁白纯净之感。</a:t>
            </a:r>
            <a:endParaRPr lang="zh-CN" altLang="en-US" sz="3200">
              <a:latin typeface="黑体" panose="02010609060101010101" pitchFamily="49" charset="-122"/>
              <a:sym typeface="Wingdings" panose="05000000000000000000" pitchFamily="2" charset="2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3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3" grpId="0"/>
      <p:bldP spid="33800" grpId="0"/>
      <p:bldP spid="33801" grpId="0"/>
      <p:bldP spid="3380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https://d.book118.com/425202101322011102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266"/>
</p:tagLst>
</file>

<file path=ppt/tags/tag2.xml><?xml version="1.0" encoding="utf-8"?>
<p:tagLst xmlns:p="http://schemas.openxmlformats.org/presentationml/2006/main">
  <p:tag name="AS_UNIQUEID" val="1267"/>
</p:tagLst>
</file>

<file path=ppt/tags/tag3.xml><?xml version="1.0" encoding="utf-8"?>
<p:tagLst xmlns:p="http://schemas.openxmlformats.org/presentationml/2006/main">
  <p:tag name="AS_UNIQUEID" val="1268"/>
</p:tagLst>
</file>

<file path=ppt/tags/tag4.xml><?xml version="1.0" encoding="utf-8"?>
<p:tagLst xmlns:p="http://schemas.openxmlformats.org/presentationml/2006/main">
  <p:tag name="AS_UNIQUEID" val="1269"/>
</p:tagLst>
</file>

<file path=ppt/tags/tag5.xml><?xml version="1.0" encoding="utf-8"?>
<p:tagLst xmlns:p="http://schemas.openxmlformats.org/presentationml/2006/main">
  <p:tag name="AS_UNIQUEID" val="1270"/>
</p:tagLst>
</file>

<file path=ppt/tags/tag6.xml><?xml version="1.0" encoding="utf-8"?>
<p:tagLst xmlns:p="http://schemas.openxmlformats.org/presentationml/2006/main">
  <p:tag name="AS_UNIQUEID" val="1271"/>
</p:tagLst>
</file>

<file path=ppt/tags/tag7.xml><?xml version="1.0" encoding="utf-8"?>
<p:tagLst xmlns:p="http://schemas.openxmlformats.org/presentationml/2006/main">
  <p:tag name="AS_UNIQUEID" val="1272"/>
</p:tagLst>
</file>

<file path=ppt/tags/tag8.xml><?xml version="1.0" encoding="utf-8"?>
<p:tagLst xmlns:p="http://schemas.openxmlformats.org/presentationml/2006/main">
  <p:tag name="AS_UNIQUEID" val="1273"/>
</p:tagLst>
</file>

<file path=ppt/tags/tag9.xml><?xml version="1.0" encoding="utf-8"?>
<p:tagLst xmlns:p="http://schemas.openxmlformats.org/presentationml/2006/main">
  <p:tag name="AS_UNIQUEID" val="1274"/>
</p:tagLst>
</file>

<file path=ppt/tags/tag10.xml><?xml version="1.0" encoding="utf-8"?>
<p:tagLst xmlns:p="http://schemas.openxmlformats.org/presentationml/2006/main">
  <p:tag name="AS_UNIQUEID" val="1275"/>
</p:tagLst>
</file>

<file path=ppt/tags/tag11.xml><?xml version="1.0" encoding="utf-8"?>
<p:tagLst xmlns:p="http://schemas.openxmlformats.org/presentationml/2006/main">
  <p:tag name="AS_UNIQUEID" val="1276"/>
</p:tagLst>
</file>

<file path=ppt/tags/tag12.xml><?xml version="1.0" encoding="utf-8"?>
<p:tagLst xmlns:p="http://schemas.openxmlformats.org/presentationml/2006/main">
  <p:tag name="AS_UNIQUEID" val="1277"/>
</p:tagLst>
</file>

<file path=ppt/tags/tag13.xml><?xml version="1.0" encoding="utf-8"?>
<p:tagLst xmlns:p="http://schemas.openxmlformats.org/presentationml/2006/main">
  <p:tag name="AS_UNIQUEID" val="1278"/>
</p:tagLst>
</file>

<file path=ppt/tags/tag14.xml><?xml version="1.0" encoding="utf-8"?>
<p:tagLst xmlns:p="http://schemas.openxmlformats.org/presentationml/2006/main">
  <p:tag name="AS_UNIQUEID" val="1279"/>
</p:tagLst>
</file>

<file path=ppt/tags/tag15.xml><?xml version="1.0" encoding="utf-8"?>
<p:tagLst xmlns:p="http://schemas.openxmlformats.org/presentationml/2006/main">
  <p:tag name="AS_UNIQUEID" val="1280"/>
</p:tagLst>
</file>

<file path=ppt/tags/tag16.xml><?xml version="1.0" encoding="utf-8"?>
<p:tagLst xmlns:p="http://schemas.openxmlformats.org/presentationml/2006/main">
  <p:tag name="AS_UNIQUEID" val="1281"/>
</p:tagLst>
</file>

<file path=ppt/tags/tag17.xml><?xml version="1.0" encoding="utf-8"?>
<p:tagLst xmlns:p="http://schemas.openxmlformats.org/presentationml/2006/main">
  <p:tag name="AS_UNIQUEID" val="1282"/>
</p:tagLst>
</file>

<file path=ppt/tags/tag18.xml><?xml version="1.0" encoding="utf-8"?>
<p:tagLst xmlns:p="http://schemas.openxmlformats.org/presentationml/2006/main">
  <p:tag name="AS_UNIQUEID" val="1283"/>
</p:tagLst>
</file>

<file path=ppt/tags/tag19.xml><?xml version="1.0" encoding="utf-8"?>
<p:tagLst xmlns:p="http://schemas.openxmlformats.org/presentationml/2006/main">
  <p:tag name="AS_UNIQUEID" val="1284"/>
</p:tagLst>
</file>

<file path=ppt/tags/tag20.xml><?xml version="1.0" encoding="utf-8"?>
<p:tagLst xmlns:p="http://schemas.openxmlformats.org/presentationml/2006/main">
  <p:tag name="AS_UNIQUEID" val="1285"/>
</p:tagLst>
</file>

<file path=ppt/tags/tag21.xml><?xml version="1.0" encoding="utf-8"?>
<p:tagLst xmlns:p="http://schemas.openxmlformats.org/presentationml/2006/main">
  <p:tag name="AS_UNIQUEID" val="1286"/>
</p:tagLst>
</file>

<file path=ppt/tags/tag22.xml><?xml version="1.0" encoding="utf-8"?>
<p:tagLst xmlns:p="http://schemas.openxmlformats.org/presentationml/2006/main">
  <p:tag name="AS_UNIQUEID" val="1287"/>
</p:tagLst>
</file>

<file path=ppt/tags/tag23.xml><?xml version="1.0" encoding="utf-8"?>
<p:tagLst xmlns:p="http://schemas.openxmlformats.org/presentationml/2006/main">
  <p:tag name="AS_UNIQUEID" val="1288"/>
</p:tagLst>
</file>

<file path=ppt/tags/tag24.xml><?xml version="1.0" encoding="utf-8"?>
<p:tagLst xmlns:p="http://schemas.openxmlformats.org/presentationml/2006/main">
  <p:tag name="AS_UNIQUEID" val="1289"/>
</p:tagLst>
</file>

<file path=ppt/tags/tag25.xml><?xml version="1.0" encoding="utf-8"?>
<p:tagLst xmlns:p="http://schemas.openxmlformats.org/presentationml/2006/main">
  <p:tag name="AS_UNIQUEID" val="1290"/>
</p:tagLst>
</file>

<file path=ppt/tags/tag26.xml><?xml version="1.0" encoding="utf-8"?>
<p:tagLst xmlns:p="http://schemas.openxmlformats.org/presentationml/2006/main">
  <p:tag name="AS_UNIQUEID" val="1291"/>
</p:tagLst>
</file>

<file path=ppt/tags/tag27.xml><?xml version="1.0" encoding="utf-8"?>
<p:tagLst xmlns:p="http://schemas.openxmlformats.org/presentationml/2006/main">
  <p:tag name="AS_UNIQUEID" val="1292"/>
</p:tagLst>
</file>

<file path=ppt/tags/tag28.xml><?xml version="1.0" encoding="utf-8"?>
<p:tagLst xmlns:p="http://schemas.openxmlformats.org/presentationml/2006/main">
  <p:tag name="AS_UNIQUEID" val="1293"/>
</p:tagLst>
</file>

<file path=ppt/tags/tag29.xml><?xml version="1.0" encoding="utf-8"?>
<p:tagLst xmlns:p="http://schemas.openxmlformats.org/presentationml/2006/main">
  <p:tag name="AS_UNIQUEID" val="1294"/>
</p:tagLst>
</file>

<file path=ppt/tags/tag30.xml><?xml version="1.0" encoding="utf-8"?>
<p:tagLst xmlns:p="http://schemas.openxmlformats.org/presentationml/2006/main">
  <p:tag name="AS_UNIQUEID" val="1295"/>
</p:tagLst>
</file>

<file path=ppt/tags/tag31.xml><?xml version="1.0" encoding="utf-8"?>
<p:tagLst xmlns:p="http://schemas.openxmlformats.org/presentationml/2006/main">
  <p:tag name="AS_UNIQUEID" val="1296"/>
</p:tagLst>
</file>

<file path=ppt/tags/tag32.xml><?xml version="1.0" encoding="utf-8"?>
<p:tagLst xmlns:p="http://schemas.openxmlformats.org/presentationml/2006/main">
  <p:tag name="AS_UNIQUEID" val="1297"/>
</p:tagLst>
</file>

<file path=ppt/tags/tag33.xml><?xml version="1.0" encoding="utf-8"?>
<p:tagLst xmlns:p="http://schemas.openxmlformats.org/presentationml/2006/main">
  <p:tag name="AS_UNIQUEID" val="1298"/>
</p:tagLst>
</file>

<file path=ppt/tags/tag34.xml><?xml version="1.0" encoding="utf-8"?>
<p:tagLst xmlns:p="http://schemas.openxmlformats.org/presentationml/2006/main">
  <p:tag name="AS_UNIQUEID" val="1299"/>
</p:tagLst>
</file>

<file path=ppt/tags/tag35.xml><?xml version="1.0" encoding="utf-8"?>
<p:tagLst xmlns:p="http://schemas.openxmlformats.org/presentationml/2006/main">
  <p:tag name="AS_UNIQUEID" val="1300"/>
</p:tagLst>
</file>

<file path=ppt/tags/tag36.xml><?xml version="1.0" encoding="utf-8"?>
<p:tagLst xmlns:p="http://schemas.openxmlformats.org/presentationml/2006/main">
  <p:tag name="AS_UNIQUEID" val="1301"/>
</p:tagLst>
</file>

<file path=ppt/tags/tag37.xml><?xml version="1.0" encoding="utf-8"?>
<p:tagLst xmlns:p="http://schemas.openxmlformats.org/presentationml/2006/main">
  <p:tag name="AS_UNIQUEID" val="1302"/>
</p:tagLst>
</file>

<file path=ppt/tags/tag38.xml><?xml version="1.0" encoding="utf-8"?>
<p:tagLst xmlns:p="http://schemas.openxmlformats.org/presentationml/2006/main">
  <p:tag name="AS_UNIQUEID" val="1303"/>
</p:tagLst>
</file>

<file path=ppt/tags/tag39.xml><?xml version="1.0" encoding="utf-8"?>
<p:tagLst xmlns:p="http://schemas.openxmlformats.org/presentationml/2006/main">
  <p:tag name="AS_UNIQUEID" val="1304"/>
</p:tagLst>
</file>

<file path=ppt/tags/tag40.xml><?xml version="1.0" encoding="utf-8"?>
<p:tagLst xmlns:p="http://schemas.openxmlformats.org/presentationml/2006/main">
  <p:tag name="AS_UNIQUEID" val="1305"/>
</p:tagLst>
</file>

<file path=ppt/tags/tag41.xml><?xml version="1.0" encoding="utf-8"?>
<p:tagLst xmlns:p="http://schemas.openxmlformats.org/presentationml/2006/main">
  <p:tag name="AS_UNIQUEID" val="1306"/>
</p:tagLst>
</file>

<file path=ppt/tags/tag42.xml><?xml version="1.0" encoding="utf-8"?>
<p:tagLst xmlns:p="http://schemas.openxmlformats.org/presentationml/2006/main">
  <p:tag name="AS_UNIQUEID" val="1307"/>
</p:tagLst>
</file>

<file path=ppt/tags/tag43.xml><?xml version="1.0" encoding="utf-8"?>
<p:tagLst xmlns:p="http://schemas.openxmlformats.org/presentationml/2006/main">
  <p:tag name="AS_UNIQUEID" val="1308"/>
</p:tagLst>
</file>

<file path=ppt/tags/tag44.xml><?xml version="1.0" encoding="utf-8"?>
<p:tagLst xmlns:p="http://schemas.openxmlformats.org/presentationml/2006/main">
  <p:tag name="AS_UNIQUEID" val="1309"/>
</p:tagLst>
</file>

<file path=ppt/tags/tag45.xml><?xml version="1.0" encoding="utf-8"?>
<p:tagLst xmlns:p="http://schemas.openxmlformats.org/presentationml/2006/main">
  <p:tag name="AS_UNIQUEID" val="1310"/>
</p:tagLst>
</file>

<file path=ppt/tags/tag46.xml><?xml version="1.0" encoding="utf-8"?>
<p:tagLst xmlns:p="http://schemas.openxmlformats.org/presentationml/2006/main">
  <p:tag name="AS_UNIQUEID" val="1311"/>
</p:tagLst>
</file>

<file path=ppt/tags/tag47.xml><?xml version="1.0" encoding="utf-8"?>
<p:tagLst xmlns:p="http://schemas.openxmlformats.org/presentationml/2006/main">
  <p:tag name="AS_UNIQUEID" val="1312"/>
</p:tagLst>
</file>

<file path=ppt/tags/tag48.xml><?xml version="1.0" encoding="utf-8"?>
<p:tagLst xmlns:p="http://schemas.openxmlformats.org/presentationml/2006/main">
  <p:tag name="AS_UNIQUEID" val="1313"/>
</p:tagLst>
</file>

<file path=ppt/tags/tag49.xml><?xml version="1.0" encoding="utf-8"?>
<p:tagLst xmlns:p="http://schemas.openxmlformats.org/presentationml/2006/main">
  <p:tag name="AS_UNIQUEID" val="1314"/>
</p:tagLst>
</file>

<file path=ppt/tags/tag50.xml><?xml version="1.0" encoding="utf-8"?>
<p:tagLst xmlns:p="http://schemas.openxmlformats.org/presentationml/2006/main">
  <p:tag name="AS_UNIQUEID" val="1315"/>
</p:tagLst>
</file>

<file path=ppt/tags/tag51.xml><?xml version="1.0" encoding="utf-8"?>
<p:tagLst xmlns:p="http://schemas.openxmlformats.org/presentationml/2006/main">
  <p:tag name="AS_UNIQUEID" val="1316"/>
</p:tagLst>
</file>

<file path=ppt/tags/tag52.xml><?xml version="1.0" encoding="utf-8"?>
<p:tagLst xmlns:p="http://schemas.openxmlformats.org/presentationml/2006/main">
  <p:tag name="AS_UNIQUEID" val="1317"/>
</p:tagLst>
</file>

<file path=ppt/tags/tag53.xml><?xml version="1.0" encoding="utf-8"?>
<p:tagLst xmlns:p="http://schemas.openxmlformats.org/presentationml/2006/main">
  <p:tag name="AS_UNIQUEID" val="1318"/>
</p:tagLst>
</file>

<file path=ppt/tags/tag54.xml><?xml version="1.0" encoding="utf-8"?>
<p:tagLst xmlns:p="http://schemas.openxmlformats.org/presentationml/2006/main">
  <p:tag name="AS_UNIQUEID" val="1319"/>
</p:tagLst>
</file>

<file path=ppt/tags/tag55.xml><?xml version="1.0" encoding="utf-8"?>
<p:tagLst xmlns:p="http://schemas.openxmlformats.org/presentationml/2006/main">
  <p:tag name="AS_UNIQUEID" val="1320"/>
</p:tagLst>
</file>

<file path=ppt/tags/tag56.xml><?xml version="1.0" encoding="utf-8"?>
<p:tagLst xmlns:p="http://schemas.openxmlformats.org/presentationml/2006/main">
  <p:tag name="AS_UNIQUEID" val="1321"/>
</p:tagLst>
</file>

<file path=ppt/tags/tag57.xml><?xml version="1.0" encoding="utf-8"?>
<p:tagLst xmlns:p="http://schemas.openxmlformats.org/presentationml/2006/main">
  <p:tag name="AS_UNIQUEID" val="1322"/>
</p:tagLst>
</file>

<file path=ppt/tags/tag58.xml><?xml version="1.0" encoding="utf-8"?>
<p:tagLst xmlns:p="http://schemas.openxmlformats.org/presentationml/2006/main">
  <p:tag name="AS_UNIQUEID" val="1323"/>
</p:tagLst>
</file>

<file path=ppt/tags/tag59.xml><?xml version="1.0" encoding="utf-8"?>
<p:tagLst xmlns:p="http://schemas.openxmlformats.org/presentationml/2006/main">
  <p:tag name="AS_UNIQUEID" val="1324"/>
</p:tagLst>
</file>

<file path=ppt/tags/tag60.xml><?xml version="1.0" encoding="utf-8"?>
<p:tagLst xmlns:p="http://schemas.openxmlformats.org/presentationml/2006/main">
  <p:tag name="AS_UNIQUEID" val="1325"/>
</p:tagLst>
</file>

<file path=ppt/tags/tag61.xml><?xml version="1.0" encoding="utf-8"?>
<p:tagLst xmlns:p="http://schemas.openxmlformats.org/presentationml/2006/main">
  <p:tag name="AS_UNIQUEID" val="1326"/>
</p:tagLst>
</file>

<file path=ppt/tags/tag62.xml><?xml version="1.0" encoding="utf-8"?>
<p:tagLst xmlns:p="http://schemas.openxmlformats.org/presentationml/2006/main">
  <p:tag name="AS_UNIQUEID" val="1327"/>
</p:tagLst>
</file>

<file path=ppt/tags/tag63.xml><?xml version="1.0" encoding="utf-8"?>
<p:tagLst xmlns:p="http://schemas.openxmlformats.org/presentationml/2006/main">
  <p:tag name="AS_UNIQUEID" val="1328"/>
</p:tagLst>
</file>

<file path=ppt/tags/tag64.xml><?xml version="1.0" encoding="utf-8"?>
<p:tagLst xmlns:p="http://schemas.openxmlformats.org/presentationml/2006/main">
  <p:tag name="AS_UNIQUEID" val="1329"/>
</p:tagLst>
</file>

<file path=ppt/tags/tag65.xml><?xml version="1.0" encoding="utf-8"?>
<p:tagLst xmlns:p="http://schemas.openxmlformats.org/presentationml/2006/main">
  <p:tag name="AS_UNIQUEID" val="1330"/>
</p:tagLst>
</file>

<file path=ppt/tags/tag66.xml><?xml version="1.0" encoding="utf-8"?>
<p:tagLst xmlns:p="http://schemas.openxmlformats.org/presentationml/2006/main">
  <p:tag name="AS_UNIQUEID" val="1331"/>
</p:tagLst>
</file>

<file path=ppt/tags/tag67.xml><?xml version="1.0" encoding="utf-8"?>
<p:tagLst xmlns:p="http://schemas.openxmlformats.org/presentationml/2006/main">
  <p:tag name="AS_UNIQUEID" val="1332"/>
</p:tagLst>
</file>

<file path=ppt/tags/tag68.xml><?xml version="1.0" encoding="utf-8"?>
<p:tagLst xmlns:p="http://schemas.openxmlformats.org/presentationml/2006/main">
  <p:tag name="AS_UNIQUEID" val="1333"/>
</p:tagLst>
</file>

<file path=ppt/tags/tag69.xml><?xml version="1.0" encoding="utf-8"?>
<p:tagLst xmlns:p="http://schemas.openxmlformats.org/presentationml/2006/main">
  <p:tag name="AS_UNIQUEID" val="1334"/>
</p:tagLst>
</file>

<file path=ppt/tags/tag70.xml><?xml version="1.0" encoding="utf-8"?>
<p:tagLst xmlns:p="http://schemas.openxmlformats.org/presentationml/2006/main">
  <p:tag name="AS_UNIQUEID" val="1335"/>
</p:tagLst>
</file>

<file path=ppt/tags/tag71.xml><?xml version="1.0" encoding="utf-8"?>
<p:tagLst xmlns:p="http://schemas.openxmlformats.org/presentationml/2006/main">
  <p:tag name="AS_UNIQUEID" val="1336"/>
</p:tagLst>
</file>

<file path=ppt/tags/tag72.xml><?xml version="1.0" encoding="utf-8"?>
<p:tagLst xmlns:p="http://schemas.openxmlformats.org/presentationml/2006/main">
  <p:tag name="AS_UNIQUEID" val="1337"/>
</p:tagLst>
</file>

<file path=ppt/tags/tag73.xml><?xml version="1.0" encoding="utf-8"?>
<p:tagLst xmlns:p="http://schemas.openxmlformats.org/presentationml/2006/main">
  <p:tag name="AS_UNIQUEID" val="1338"/>
</p:tagLst>
</file>

<file path=ppt/tags/tag74.xml><?xml version="1.0" encoding="utf-8"?>
<p:tagLst xmlns:p="http://schemas.openxmlformats.org/presentationml/2006/main">
  <p:tag name="AS_UNIQUEID" val="1339"/>
</p:tagLst>
</file>

<file path=ppt/tags/tag75.xml><?xml version="1.0" encoding="utf-8"?>
<p:tagLst xmlns:p="http://schemas.openxmlformats.org/presentationml/2006/main">
  <p:tag name="AS_UNIQUEID" val="1340"/>
</p:tagLst>
</file>

<file path=ppt/tags/tag76.xml><?xml version="1.0" encoding="utf-8"?>
<p:tagLst xmlns:p="http://schemas.openxmlformats.org/presentationml/2006/main">
  <p:tag name="AS_UNIQUEID" val="1222"/>
</p:tagLst>
</file>

<file path=ppt/tags/tag77.xml><?xml version="1.0" encoding="utf-8"?>
<p:tagLst xmlns:p="http://schemas.openxmlformats.org/presentationml/2006/main">
  <p:tag name="AS_UNIQUEID" val="472"/>
</p:tagLst>
</file>

<file path=ppt/tags/tag78.xml><?xml version="1.0" encoding="utf-8"?>
<p:tagLst xmlns:p="http://schemas.openxmlformats.org/presentationml/2006/main">
  <p:tag name="AS_UNIQUEID" val="4"/>
</p:tagLst>
</file>

<file path=ppt/tags/tag79.xml><?xml version="1.0" encoding="utf-8"?>
<p:tagLst xmlns:p="http://schemas.openxmlformats.org/presentationml/2006/main">
  <p:tag name="AS_UNIQUEID" val="5"/>
</p:tagLst>
</file>

<file path=ppt/tags/tag80.xml><?xml version="1.0" encoding="utf-8"?>
<p:tagLst xmlns:p="http://schemas.openxmlformats.org/presentationml/2006/main">
  <p:tag name="AS_UNIQUEID" val="6"/>
</p:tagLst>
</file>

<file path=ppt/tags/tag81.xml><?xml version="1.0" encoding="utf-8"?>
<p:tagLst xmlns:p="http://schemas.openxmlformats.org/presentationml/2006/main">
  <p:tag name="AS_UNIQUEID" val="1223"/>
</p:tagLst>
</file>

<file path=ppt/tags/tag82.xml><?xml version="1.0" encoding="utf-8"?>
<p:tagLst xmlns:p="http://schemas.openxmlformats.org/presentationml/2006/main">
  <p:tag name="AS_UNIQUEID" val="85"/>
</p:tagLst>
</file>

<file path=ppt/tags/tag83.xml><?xml version="1.0" encoding="utf-8"?>
<p:tagLst xmlns:p="http://schemas.openxmlformats.org/presentationml/2006/main">
  <p:tag name="AS_UNIQUEID" val="474"/>
</p:tagLst>
</file>

<file path=ppt/tags/tag84.xml><?xml version="1.0" encoding="utf-8"?>
<p:tagLst xmlns:p="http://schemas.openxmlformats.org/presentationml/2006/main">
  <p:tag name="AS_UNIQUEID" val="86"/>
</p:tagLst>
</file>

<file path=ppt/tags/tag85.xml><?xml version="1.0" encoding="utf-8"?>
<p:tagLst xmlns:p="http://schemas.openxmlformats.org/presentationml/2006/main">
  <p:tag name="AS_UNIQUEID" val="475"/>
</p:tagLst>
</file>

<file path=ppt/tags/tag86.xml><?xml version="1.0" encoding="utf-8"?>
<p:tagLst xmlns:p="http://schemas.openxmlformats.org/presentationml/2006/main">
  <p:tag name="AS_UNIQUEID" val="87"/>
</p:tagLst>
</file>

<file path=ppt/tags/tag87.xml><?xml version="1.0" encoding="utf-8"?>
<p:tagLst xmlns:p="http://schemas.openxmlformats.org/presentationml/2006/main">
  <p:tag name="AS_UNIQUEID" val="88"/>
</p:tagLst>
</file>

<file path=ppt/tags/tag88.xml><?xml version="1.0" encoding="utf-8"?>
<p:tagLst xmlns:p="http://schemas.openxmlformats.org/presentationml/2006/main">
  <p:tag name="AS_UNIQUEID" val="89"/>
</p:tagLst>
</file>

<file path=ppt/tags/tag89.xml><?xml version="1.0" encoding="utf-8"?>
<p:tagLst xmlns:p="http://schemas.openxmlformats.org/presentationml/2006/main">
  <p:tag name="AS_UNIQUEID" val="90"/>
</p:tagLst>
</file>

<file path=ppt/tags/tag90.xml><?xml version="1.0" encoding="utf-8"?>
<p:tagLst xmlns:p="http://schemas.openxmlformats.org/presentationml/2006/main">
  <p:tag name="AS_UNIQUEID" val="91"/>
</p:tagLst>
</file>

<file path=ppt/tags/tag91.xml><?xml version="1.0" encoding="utf-8"?>
<p:tagLst xmlns:p="http://schemas.openxmlformats.org/presentationml/2006/main">
  <p:tag name="AS_UNIQUEID" val="92"/>
</p:tagLst>
</file>

<file path=ppt/tags/tag92.xml><?xml version="1.0" encoding="utf-8"?>
<p:tagLst xmlns:p="http://schemas.openxmlformats.org/presentationml/2006/main">
  <p:tag name="AS_UNIQUEID" val="2"/>
  <p:tag name="KSO_WM_TAG_VERSION" val="1.0"/>
  <p:tag name="KSO_WM_TEMPLATE_CATEGORY" val="custom"/>
  <p:tag name="KSO_WM_TEMPLATE_INDEX" val="20180816"/>
</p:tagLst>
</file>

<file path=ppt/tags/tag93.xml><?xml version="1.0" encoding="utf-8"?>
<p:tagLst xmlns:p="http://schemas.openxmlformats.org/presentationml/2006/main">
  <p:tag name="AS_UNIQUEID" val="3"/>
  <p:tag name="KSO_WM_TAG_VERSION" val="1.0"/>
  <p:tag name="KSO_WM_TEMPLATE_CATEGORY" val="custom"/>
  <p:tag name="KSO_WM_TEMPLATE_INDEX" val="20180816"/>
</p:tagLst>
</file>

<file path=ppt/tags/tag94.xml><?xml version="1.0" encoding="utf-8"?>
<p:tagLst xmlns:p="http://schemas.openxmlformats.org/presentationml/2006/main">
  <p:tag name="AS_UNIQUEID" val="93"/>
</p:tagLst>
</file>

<file path=ppt/tags/tag95.xml><?xml version="1.0" encoding="utf-8"?>
<p:tagLst xmlns:p="http://schemas.openxmlformats.org/presentationml/2006/main">
  <p:tag name="AS_UNIQUEID" val="94"/>
</p:tagLst>
</file>

<file path=ppt/tags/tag96.xml><?xml version="1.0" encoding="utf-8"?>
<p:tagLst xmlns:p="http://schemas.openxmlformats.org/presentationml/2006/main">
  <p:tag name="AS_UNIQUEID" val="1121"/>
</p:tagLst>
</file>

<file path=ppt/tags/tag97.xml><?xml version="1.0" encoding="utf-8"?>
<p:tagLst xmlns:p="http://schemas.openxmlformats.org/presentationml/2006/main">
  <p:tag name="AS_UNIQUEID" val="1228"/>
</p:tagLst>
</file>

<file path=ppt/tags/tag98.xml><?xml version="1.0" encoding="utf-8"?>
<p:tagLst xmlns:p="http://schemas.openxmlformats.org/presentationml/2006/main">
  <p:tag name="AS_UNIQUEID" val="357"/>
</p:tagLst>
</file>

<file path=ppt/tags/tag99.xml><?xml version="1.0" encoding="utf-8"?>
<p:tagLst xmlns:p="http://schemas.openxmlformats.org/presentationml/2006/main">
  <p:tag name="AS_UNIQUEID" val="358"/>
</p:tagLst>
</file>

<file path=ppt/tags/tag100.xml><?xml version="1.0" encoding="utf-8"?>
<p:tagLst xmlns:p="http://schemas.openxmlformats.org/presentationml/2006/main">
  <p:tag name="AS_UNIQUEID" val="359"/>
</p:tagLst>
</file>

<file path=ppt/tags/tag101.xml><?xml version="1.0" encoding="utf-8"?>
<p:tagLst xmlns:p="http://schemas.openxmlformats.org/presentationml/2006/main">
  <p:tag name="AS_UNIQUEID" val="360"/>
</p:tagLst>
</file>

<file path=ppt/tags/tag102.xml><?xml version="1.0" encoding="utf-8"?>
<p:tagLst xmlns:p="http://schemas.openxmlformats.org/presentationml/2006/main">
  <p:tag name="AS_UNIQUEID" val="361"/>
</p:tagLst>
</file>

<file path=ppt/tags/tag103.xml><?xml version="1.0" encoding="utf-8"?>
<p:tagLst xmlns:p="http://schemas.openxmlformats.org/presentationml/2006/main">
  <p:tag name="AS_UNIQUEID" val="1229"/>
</p:tagLst>
</file>

<file path=ppt/tags/tag104.xml><?xml version="1.0" encoding="utf-8"?>
<p:tagLst xmlns:p="http://schemas.openxmlformats.org/presentationml/2006/main">
  <p:tag name="AS_UNIQUEID" val="363"/>
</p:tagLst>
</file>

<file path=ppt/tags/tag105.xml><?xml version="1.0" encoding="utf-8"?>
<p:tagLst xmlns:p="http://schemas.openxmlformats.org/presentationml/2006/main">
  <p:tag name="AS_UNIQUEID" val="364"/>
</p:tagLst>
</file>

<file path=ppt/tags/tag106.xml><?xml version="1.0" encoding="utf-8"?>
<p:tagLst xmlns:p="http://schemas.openxmlformats.org/presentationml/2006/main">
  <p:tag name="AS_UNIQUEID" val="365"/>
</p:tagLst>
</file>

<file path=ppt/tags/tag107.xml><?xml version="1.0" encoding="utf-8"?>
<p:tagLst xmlns:p="http://schemas.openxmlformats.org/presentationml/2006/main">
  <p:tag name="AS_UNIQUEID" val="366"/>
</p:tagLst>
</file>

<file path=ppt/tags/tag108.xml><?xml version="1.0" encoding="utf-8"?>
<p:tagLst xmlns:p="http://schemas.openxmlformats.org/presentationml/2006/main">
  <p:tag name="AS_UNIQUEID" val="367"/>
</p:tagLst>
</file>

<file path=ppt/tags/tag109.xml><?xml version="1.0" encoding="utf-8"?>
<p:tagLst xmlns:p="http://schemas.openxmlformats.org/presentationml/2006/main">
  <p:tag name="AS_UNIQUEID" val="1230"/>
</p:tagLst>
</file>

<file path=ppt/tags/tag110.xml><?xml version="1.0" encoding="utf-8"?>
<p:tagLst xmlns:p="http://schemas.openxmlformats.org/presentationml/2006/main">
  <p:tag name="AS_UNIQUEID" val="369"/>
</p:tagLst>
</file>

<file path=ppt/tags/tag111.xml><?xml version="1.0" encoding="utf-8"?>
<p:tagLst xmlns:p="http://schemas.openxmlformats.org/presentationml/2006/main">
  <p:tag name="AS_UNIQUEID" val="370"/>
</p:tagLst>
</file>

<file path=ppt/tags/tag112.xml><?xml version="1.0" encoding="utf-8"?>
<p:tagLst xmlns:p="http://schemas.openxmlformats.org/presentationml/2006/main">
  <p:tag name="AS_UNIQUEID" val="371"/>
</p:tagLst>
</file>

<file path=ppt/tags/tag113.xml><?xml version="1.0" encoding="utf-8"?>
<p:tagLst xmlns:p="http://schemas.openxmlformats.org/presentationml/2006/main">
  <p:tag name="AS_UNIQUEID" val="372"/>
</p:tagLst>
</file>

<file path=ppt/tags/tag114.xml><?xml version="1.0" encoding="utf-8"?>
<p:tagLst xmlns:p="http://schemas.openxmlformats.org/presentationml/2006/main">
  <p:tag name="AS_UNIQUEID" val="373"/>
</p:tagLst>
</file>

<file path=ppt/tags/tag115.xml><?xml version="1.0" encoding="utf-8"?>
<p:tagLst xmlns:p="http://schemas.openxmlformats.org/presentationml/2006/main">
  <p:tag name="AS_UNIQUEID" val="1231"/>
</p:tagLst>
</file>

<file path=ppt/tags/tag116.xml><?xml version="1.0" encoding="utf-8"?>
<p:tagLst xmlns:p="http://schemas.openxmlformats.org/presentationml/2006/main">
  <p:tag name="AS_UNIQUEID" val="375"/>
</p:tagLst>
</file>

<file path=ppt/tags/tag117.xml><?xml version="1.0" encoding="utf-8"?>
<p:tagLst xmlns:p="http://schemas.openxmlformats.org/presentationml/2006/main">
  <p:tag name="AS_UNIQUEID" val="376"/>
</p:tagLst>
</file>

<file path=ppt/tags/tag118.xml><?xml version="1.0" encoding="utf-8"?>
<p:tagLst xmlns:p="http://schemas.openxmlformats.org/presentationml/2006/main">
  <p:tag name="AS_UNIQUEID" val="377"/>
</p:tagLst>
</file>

<file path=ppt/tags/tag119.xml><?xml version="1.0" encoding="utf-8"?>
<p:tagLst xmlns:p="http://schemas.openxmlformats.org/presentationml/2006/main">
  <p:tag name="AS_UNIQUEID" val="378"/>
</p:tagLst>
</file>

<file path=ppt/tags/tag120.xml><?xml version="1.0" encoding="utf-8"?>
<p:tagLst xmlns:p="http://schemas.openxmlformats.org/presentationml/2006/main">
  <p:tag name="AS_UNIQUEID" val="379"/>
</p:tagLst>
</file>

<file path=ppt/tags/tag121.xml><?xml version="1.0" encoding="utf-8"?>
<p:tagLst xmlns:p="http://schemas.openxmlformats.org/presentationml/2006/main">
  <p:tag name="AS_UNIQUEID" val="380"/>
</p:tagLst>
</file>

<file path=ppt/tags/tag122.xml><?xml version="1.0" encoding="utf-8"?>
<p:tagLst xmlns:p="http://schemas.openxmlformats.org/presentationml/2006/main">
  <p:tag name="AS_UNIQUEID" val="1232"/>
</p:tagLst>
</file>

<file path=ppt/tags/tag123.xml><?xml version="1.0" encoding="utf-8"?>
<p:tagLst xmlns:p="http://schemas.openxmlformats.org/presentationml/2006/main">
  <p:tag name="AS_UNIQUEID" val="382"/>
</p:tagLst>
</file>

<file path=ppt/tags/tag124.xml><?xml version="1.0" encoding="utf-8"?>
<p:tagLst xmlns:p="http://schemas.openxmlformats.org/presentationml/2006/main">
  <p:tag name="AS_UNIQUEID" val="383"/>
</p:tagLst>
</file>

<file path=ppt/tags/tag125.xml><?xml version="1.0" encoding="utf-8"?>
<p:tagLst xmlns:p="http://schemas.openxmlformats.org/presentationml/2006/main">
  <p:tag name="AS_UNIQUEID" val="384"/>
</p:tagLst>
</file>

<file path=ppt/tags/tag126.xml><?xml version="1.0" encoding="utf-8"?>
<p:tagLst xmlns:p="http://schemas.openxmlformats.org/presentationml/2006/main">
  <p:tag name="AS_UNIQUEID" val="385"/>
</p:tagLst>
</file>

<file path=ppt/tags/tag127.xml><?xml version="1.0" encoding="utf-8"?>
<p:tagLst xmlns:p="http://schemas.openxmlformats.org/presentationml/2006/main">
  <p:tag name="AS_UNIQUEID" val="386"/>
</p:tagLst>
</file>

<file path=ppt/tags/tag128.xml><?xml version="1.0" encoding="utf-8"?>
<p:tagLst xmlns:p="http://schemas.openxmlformats.org/presentationml/2006/main">
  <p:tag name="AS_UNIQUEID" val="387"/>
</p:tagLst>
</file>

<file path=ppt/tags/tag129.xml><?xml version="1.0" encoding="utf-8"?>
<p:tagLst xmlns:p="http://schemas.openxmlformats.org/presentationml/2006/main">
  <p:tag name="AS_UNIQUEID" val="388"/>
</p:tagLst>
</file>

<file path=ppt/tags/tag130.xml><?xml version="1.0" encoding="utf-8"?>
<p:tagLst xmlns:p="http://schemas.openxmlformats.org/presentationml/2006/main">
  <p:tag name="AS_UNIQUEID" val="389"/>
</p:tagLst>
</file>

<file path=ppt/tags/tag131.xml><?xml version="1.0" encoding="utf-8"?>
<p:tagLst xmlns:p="http://schemas.openxmlformats.org/presentationml/2006/main">
  <p:tag name="AS_UNIQUEID" val="1233"/>
</p:tagLst>
</file>

<file path=ppt/tags/tag132.xml><?xml version="1.0" encoding="utf-8"?>
<p:tagLst xmlns:p="http://schemas.openxmlformats.org/presentationml/2006/main">
  <p:tag name="AS_UNIQUEID" val="391"/>
</p:tagLst>
</file>

<file path=ppt/tags/tag133.xml><?xml version="1.0" encoding="utf-8"?>
<p:tagLst xmlns:p="http://schemas.openxmlformats.org/presentationml/2006/main">
  <p:tag name="AS_UNIQUEID" val="392"/>
</p:tagLst>
</file>

<file path=ppt/tags/tag134.xml><?xml version="1.0" encoding="utf-8"?>
<p:tagLst xmlns:p="http://schemas.openxmlformats.org/presentationml/2006/main">
  <p:tag name="AS_UNIQUEID" val="393"/>
</p:tagLst>
</file>

<file path=ppt/tags/tag135.xml><?xml version="1.0" encoding="utf-8"?>
<p:tagLst xmlns:p="http://schemas.openxmlformats.org/presentationml/2006/main">
  <p:tag name="AS_UNIQUEID" val="394"/>
</p:tagLst>
</file>

<file path=ppt/tags/tag136.xml><?xml version="1.0" encoding="utf-8"?>
<p:tagLst xmlns:p="http://schemas.openxmlformats.org/presentationml/2006/main">
  <p:tag name="AS_UNIQUEID" val="1234"/>
</p:tagLst>
</file>

<file path=ppt/tags/tag137.xml><?xml version="1.0" encoding="utf-8"?>
<p:tagLst xmlns:p="http://schemas.openxmlformats.org/presentationml/2006/main">
  <p:tag name="AS_UNIQUEID" val="396"/>
</p:tagLst>
</file>

<file path=ppt/tags/tag138.xml><?xml version="1.0" encoding="utf-8"?>
<p:tagLst xmlns:p="http://schemas.openxmlformats.org/presentationml/2006/main">
  <p:tag name="AS_UNIQUEID" val="397"/>
</p:tagLst>
</file>

<file path=ppt/tags/tag139.xml><?xml version="1.0" encoding="utf-8"?>
<p:tagLst xmlns:p="http://schemas.openxmlformats.org/presentationml/2006/main">
  <p:tag name="AS_UNIQUEID" val="398"/>
</p:tagLst>
</file>

<file path=ppt/tags/tag140.xml><?xml version="1.0" encoding="utf-8"?>
<p:tagLst xmlns:p="http://schemas.openxmlformats.org/presentationml/2006/main">
  <p:tag name="AS_UNIQUEID" val="1235"/>
</p:tagLst>
</file>

<file path=ppt/tags/tag141.xml><?xml version="1.0" encoding="utf-8"?>
<p:tagLst xmlns:p="http://schemas.openxmlformats.org/presentationml/2006/main">
  <p:tag name="AS_UNIQUEID" val="400"/>
</p:tagLst>
</file>

<file path=ppt/tags/tag142.xml><?xml version="1.0" encoding="utf-8"?>
<p:tagLst xmlns:p="http://schemas.openxmlformats.org/presentationml/2006/main">
  <p:tag name="AS_UNIQUEID" val="401"/>
</p:tagLst>
</file>

<file path=ppt/tags/tag143.xml><?xml version="1.0" encoding="utf-8"?>
<p:tagLst xmlns:p="http://schemas.openxmlformats.org/presentationml/2006/main">
  <p:tag name="AS_UNIQUEID" val="402"/>
</p:tagLst>
</file>

<file path=ppt/tags/tag144.xml><?xml version="1.0" encoding="utf-8"?>
<p:tagLst xmlns:p="http://schemas.openxmlformats.org/presentationml/2006/main">
  <p:tag name="AS_UNIQUEID" val="403"/>
</p:tagLst>
</file>

<file path=ppt/tags/tag145.xml><?xml version="1.0" encoding="utf-8"?>
<p:tagLst xmlns:p="http://schemas.openxmlformats.org/presentationml/2006/main">
  <p:tag name="AS_UNIQUEID" val="404"/>
</p:tagLst>
</file>

<file path=ppt/tags/tag146.xml><?xml version="1.0" encoding="utf-8"?>
<p:tagLst xmlns:p="http://schemas.openxmlformats.org/presentationml/2006/main">
  <p:tag name="AS_UNIQUEID" val="405"/>
</p:tagLst>
</file>

<file path=ppt/tags/tag147.xml><?xml version="1.0" encoding="utf-8"?>
<p:tagLst xmlns:p="http://schemas.openxmlformats.org/presentationml/2006/main">
  <p:tag name="AS_UNIQUEID" val="1236"/>
</p:tagLst>
</file>

<file path=ppt/tags/tag148.xml><?xml version="1.0" encoding="utf-8"?>
<p:tagLst xmlns:p="http://schemas.openxmlformats.org/presentationml/2006/main">
  <p:tag name="AS_UNIQUEID" val="407"/>
</p:tagLst>
</file>

<file path=ppt/tags/tag149.xml><?xml version="1.0" encoding="utf-8"?>
<p:tagLst xmlns:p="http://schemas.openxmlformats.org/presentationml/2006/main">
  <p:tag name="AS_UNIQUEID" val="408"/>
</p:tagLst>
</file>

<file path=ppt/tags/tag150.xml><?xml version="1.0" encoding="utf-8"?>
<p:tagLst xmlns:p="http://schemas.openxmlformats.org/presentationml/2006/main">
  <p:tag name="AS_UNIQUEID" val="409"/>
</p:tagLst>
</file>

<file path=ppt/tags/tag151.xml><?xml version="1.0" encoding="utf-8"?>
<p:tagLst xmlns:p="http://schemas.openxmlformats.org/presentationml/2006/main">
  <p:tag name="AS_UNIQUEID" val="410"/>
</p:tagLst>
</file>

<file path=ppt/tags/tag152.xml><?xml version="1.0" encoding="utf-8"?>
<p:tagLst xmlns:p="http://schemas.openxmlformats.org/presentationml/2006/main">
  <p:tag name="AS_UNIQUEID" val="411"/>
</p:tagLst>
</file>

<file path=ppt/tags/tag153.xml><?xml version="1.0" encoding="utf-8"?>
<p:tagLst xmlns:p="http://schemas.openxmlformats.org/presentationml/2006/main">
  <p:tag name="AS_UNIQUEID" val="412"/>
</p:tagLst>
</file>

<file path=ppt/tags/tag154.xml><?xml version="1.0" encoding="utf-8"?>
<p:tagLst xmlns:p="http://schemas.openxmlformats.org/presentationml/2006/main">
  <p:tag name="AS_UNIQUEID" val="1237"/>
</p:tagLst>
</file>

<file path=ppt/tags/tag155.xml><?xml version="1.0" encoding="utf-8"?>
<p:tagLst xmlns:p="http://schemas.openxmlformats.org/presentationml/2006/main">
  <p:tag name="AS_UNIQUEID" val="414"/>
</p:tagLst>
</file>

<file path=ppt/tags/tag156.xml><?xml version="1.0" encoding="utf-8"?>
<p:tagLst xmlns:p="http://schemas.openxmlformats.org/presentationml/2006/main">
  <p:tag name="AS_UNIQUEID" val="415"/>
</p:tagLst>
</file>

<file path=ppt/tags/tag157.xml><?xml version="1.0" encoding="utf-8"?>
<p:tagLst xmlns:p="http://schemas.openxmlformats.org/presentationml/2006/main">
  <p:tag name="AS_UNIQUEID" val="416"/>
</p:tagLst>
</file>

<file path=ppt/tags/tag158.xml><?xml version="1.0" encoding="utf-8"?>
<p:tagLst xmlns:p="http://schemas.openxmlformats.org/presentationml/2006/main">
  <p:tag name="AS_UNIQUEID" val="417"/>
</p:tagLst>
</file>

<file path=ppt/tags/tag159.xml><?xml version="1.0" encoding="utf-8"?>
<p:tagLst xmlns:p="http://schemas.openxmlformats.org/presentationml/2006/main">
  <p:tag name="AS_UNIQUEID" val="418"/>
</p:tagLst>
</file>

<file path=ppt/tags/tag160.xml><?xml version="1.0" encoding="utf-8"?>
<p:tagLst xmlns:p="http://schemas.openxmlformats.org/presentationml/2006/main">
  <p:tag name="AS_UNIQUEID" val="1238"/>
</p:tagLst>
</file>

<file path=ppt/tags/tag161.xml><?xml version="1.0" encoding="utf-8"?>
<p:tagLst xmlns:p="http://schemas.openxmlformats.org/presentationml/2006/main">
  <p:tag name="AS_UNIQUEID" val="420"/>
</p:tagLst>
</file>

<file path=ppt/tags/tag162.xml><?xml version="1.0" encoding="utf-8"?>
<p:tagLst xmlns:p="http://schemas.openxmlformats.org/presentationml/2006/main">
  <p:tag name="AS_UNIQUEID" val="421"/>
</p:tagLst>
</file>

<file path=ppt/tags/tag163.xml><?xml version="1.0" encoding="utf-8"?>
<p:tagLst xmlns:p="http://schemas.openxmlformats.org/presentationml/2006/main">
  <p:tag name="AS_UNIQUEID" val="422"/>
</p:tagLst>
</file>

<file path=ppt/tags/tag164.xml><?xml version="1.0" encoding="utf-8"?>
<p:tagLst xmlns:p="http://schemas.openxmlformats.org/presentationml/2006/main">
  <p:tag name="AS_UNIQUEID" val="423"/>
</p:tagLst>
</file>

<file path=ppt/tags/tag165.xml><?xml version="1.0" encoding="utf-8"?>
<p:tagLst xmlns:p="http://schemas.openxmlformats.org/presentationml/2006/main">
  <p:tag name="AS_UNIQUEID" val="424"/>
</p:tagLst>
</file>

<file path=ppt/tags/tag166.xml><?xml version="1.0" encoding="utf-8"?>
<p:tagLst xmlns:p="http://schemas.openxmlformats.org/presentationml/2006/main">
  <p:tag name="AS_UNIQUEID" val="1239"/>
</p:tagLst>
</file>

<file path=ppt/tags/tag167.xml><?xml version="1.0" encoding="utf-8"?>
<p:tagLst xmlns:p="http://schemas.openxmlformats.org/presentationml/2006/main">
  <p:tag name="AS_UNIQUEID" val="352"/>
</p:tagLst>
</file>

<file path=ppt/tags/tag168.xml><?xml version="1.0" encoding="utf-8"?>
<p:tagLst xmlns:p="http://schemas.openxmlformats.org/presentationml/2006/main">
  <p:tag name="AS_UNIQUEID" val="353"/>
  <p:tag name="KSO_WM_TAG_VERSION" val="1.0"/>
  <p:tag name="KSO_WM_TEMPLATE_CATEGORY" val="custom"/>
  <p:tag name="KSO_WM_TEMPLATE_INDEX" val="20180816"/>
</p:tagLst>
</file>

<file path=ppt/tags/tag169.xml><?xml version="1.0" encoding="utf-8"?>
<p:tagLst xmlns:p="http://schemas.openxmlformats.org/presentationml/2006/main">
  <p:tag name="AS_UNIQUEID" val="354"/>
  <p:tag name="KSO_WM_TAG_VERSION" val="1.0"/>
  <p:tag name="KSO_WM_TEMPLATE_CATEGORY" val="custom"/>
  <p:tag name="KSO_WM_TEMPLATE_INDEX" val="20180816"/>
</p:tagLst>
</file>

<file path=ppt/tags/tag170.xml><?xml version="1.0" encoding="utf-8"?>
<p:tagLst xmlns:p="http://schemas.openxmlformats.org/presentationml/2006/main">
  <p:tag name="AS_UNIQUEID" val="173"/>
</p:tagLst>
</file>

<file path=ppt/tags/tag171.xml><?xml version="1.0" encoding="utf-8"?>
<p:tagLst xmlns:p="http://schemas.openxmlformats.org/presentationml/2006/main">
  <p:tag name="AS_UNIQUEID" val="175"/>
</p:tagLst>
</file>

<file path=ppt/tags/tag172.xml><?xml version="1.0" encoding="utf-8"?>
<p:tagLst xmlns:p="http://schemas.openxmlformats.org/presentationml/2006/main">
  <p:tag name="AS_UNIQUEID" val="177"/>
</p:tagLst>
</file>

<file path=ppt/tags/tag173.xml><?xml version="1.0" encoding="utf-8"?>
<p:tagLst xmlns:p="http://schemas.openxmlformats.org/presentationml/2006/main">
  <p:tag name="AS_UNIQUEID" val="355"/>
  <p:tag name="KSO_WM_BEAUTIFY_FLAG" val="#wm#"/>
  <p:tag name="KSO_WM_COMBINE_RELATE_SLIDE_ID" val="background20177651_1"/>
  <p:tag name="KSO_WM_TAG_VERSION" val="1.0"/>
  <p:tag name="KSO_WM_TEMPLATE_CATEGORY" val="custom"/>
  <p:tag name="KSO_WM_TEMPLATE_INDEX" val="20180816"/>
  <p:tag name="KSO_WM_TEMPLATE_SUBCATEGORY" val="combine"/>
  <p:tag name="KSO_WM_TEMPLATE_THUMBS_INDEX" val="1、4、5、6、11、12、18、21、27、28"/>
</p:tagLst>
</file>

<file path=ppt/tags/tag174.xml><?xml version="1.0" encoding="utf-8"?>
<p:tagLst xmlns:p="http://schemas.openxmlformats.org/presentationml/2006/main">
  <p:tag name="AS_UNIQUEID" val="1085"/>
</p:tagLst>
</file>

<file path=ppt/tags/tag175.xml><?xml version="1.0" encoding="utf-8"?>
<p:tagLst xmlns:p="http://schemas.openxmlformats.org/presentationml/2006/main">
  <p:tag name="AS_UNIQUEID" val="1249"/>
</p:tagLst>
</file>

<file path=ppt/tags/tag176.xml><?xml version="1.0" encoding="utf-8"?>
<p:tagLst xmlns:p="http://schemas.openxmlformats.org/presentationml/2006/main">
  <p:tag name="AS_UNIQUEID" val="477"/>
</p:tagLst>
</file>

<file path=ppt/tags/tag177.xml><?xml version="1.0" encoding="utf-8"?>
<p:tagLst xmlns:p="http://schemas.openxmlformats.org/presentationml/2006/main">
  <p:tag name="AS_UNIQUEID" val="478"/>
</p:tagLst>
</file>

<file path=ppt/tags/tag178.xml><?xml version="1.0" encoding="utf-8"?>
<p:tagLst xmlns:p="http://schemas.openxmlformats.org/presentationml/2006/main">
  <p:tag name="AS_UNIQUEID" val="4"/>
</p:tagLst>
</file>

<file path=ppt/tags/tag179.xml><?xml version="1.0" encoding="utf-8"?>
<p:tagLst xmlns:p="http://schemas.openxmlformats.org/presentationml/2006/main">
  <p:tag name="AS_UNIQUEID" val="5"/>
</p:tagLst>
</file>

<file path=ppt/tags/tag180.xml><?xml version="1.0" encoding="utf-8"?>
<p:tagLst xmlns:p="http://schemas.openxmlformats.org/presentationml/2006/main">
  <p:tag name="AS_UNIQUEID" val="6"/>
</p:tagLst>
</file>

<file path=ppt/tags/tag181.xml><?xml version="1.0" encoding="utf-8"?>
<p:tagLst xmlns:p="http://schemas.openxmlformats.org/presentationml/2006/main">
  <p:tag name="AS_UNIQUEID" val="1250"/>
</p:tagLst>
</file>

<file path=ppt/tags/tag182.xml><?xml version="1.0" encoding="utf-8"?>
<p:tagLst xmlns:p="http://schemas.openxmlformats.org/presentationml/2006/main">
  <p:tag name="AS_UNIQUEID" val="480"/>
</p:tagLst>
</file>

<file path=ppt/tags/tag183.xml><?xml version="1.0" encoding="utf-8"?>
<p:tagLst xmlns:p="http://schemas.openxmlformats.org/presentationml/2006/main">
  <p:tag name="AS_UNIQUEID" val="4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4.xml><?xml version="1.0" encoding="utf-8"?>
<p:tagLst xmlns:p="http://schemas.openxmlformats.org/presentationml/2006/main">
  <p:tag name="AS_UNIQUEID" val="4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5.xml><?xml version="1.0" encoding="utf-8"?>
<p:tagLst xmlns:p="http://schemas.openxmlformats.org/presentationml/2006/main">
  <p:tag name="AS_UNIQUEID" val="4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6.xml><?xml version="1.0" encoding="utf-8"?>
<p:tagLst xmlns:p="http://schemas.openxmlformats.org/presentationml/2006/main">
  <p:tag name="AS_UNIQUEID" val="1251"/>
</p:tagLst>
</file>

<file path=ppt/tags/tag187.xml><?xml version="1.0" encoding="utf-8"?>
<p:tagLst xmlns:p="http://schemas.openxmlformats.org/presentationml/2006/main">
  <p:tag name="AS_UNIQUEID" val="485"/>
</p:tagLst>
</file>

<file path=ppt/tags/tag188.xml><?xml version="1.0" encoding="utf-8"?>
<p:tagLst xmlns:p="http://schemas.openxmlformats.org/presentationml/2006/main">
  <p:tag name="AS_UNIQUEID" val="486"/>
</p:tagLst>
</file>

<file path=ppt/tags/tag189.xml><?xml version="1.0" encoding="utf-8"?>
<p:tagLst xmlns:p="http://schemas.openxmlformats.org/presentationml/2006/main">
  <p:tag name="AS_UNIQUEID" val="487"/>
</p:tagLst>
</file>

<file path=ppt/tags/tag190.xml><?xml version="1.0" encoding="utf-8"?>
<p:tagLst xmlns:p="http://schemas.openxmlformats.org/presentationml/2006/main">
  <p:tag name="AS_UNIQUEID" val="1252"/>
</p:tagLst>
</file>

<file path=ppt/tags/tag191.xml><?xml version="1.0" encoding="utf-8"?>
<p:tagLst xmlns:p="http://schemas.openxmlformats.org/presentationml/2006/main">
  <p:tag name="AS_UNIQUEID" val="522"/>
</p:tagLst>
</file>

<file path=ppt/tags/tag192.xml><?xml version="1.0" encoding="utf-8"?>
<p:tagLst xmlns:p="http://schemas.openxmlformats.org/presentationml/2006/main">
  <p:tag name="AS_UNIQUEID" val="523"/>
</p:tagLst>
</file>

<file path=ppt/tags/tag193.xml><?xml version="1.0" encoding="utf-8"?>
<p:tagLst xmlns:p="http://schemas.openxmlformats.org/presentationml/2006/main">
  <p:tag name="AS_UNIQUEID" val="4"/>
</p:tagLst>
</file>

<file path=ppt/tags/tag194.xml><?xml version="1.0" encoding="utf-8"?>
<p:tagLst xmlns:p="http://schemas.openxmlformats.org/presentationml/2006/main">
  <p:tag name="AS_UNIQUEID" val="5"/>
</p:tagLst>
</file>

<file path=ppt/tags/tag195.xml><?xml version="1.0" encoding="utf-8"?>
<p:tagLst xmlns:p="http://schemas.openxmlformats.org/presentationml/2006/main">
  <p:tag name="AS_UNIQUEID" val="6"/>
</p:tagLst>
</file>

<file path=ppt/tags/tag196.xml><?xml version="1.0" encoding="utf-8"?>
<p:tagLst xmlns:p="http://schemas.openxmlformats.org/presentationml/2006/main">
  <p:tag name="AS_UNIQUEID" val="1253"/>
</p:tagLst>
</file>

<file path=ppt/tags/tag197.xml><?xml version="1.0" encoding="utf-8"?>
<p:tagLst xmlns:p="http://schemas.openxmlformats.org/presentationml/2006/main">
  <p:tag name="AS_UNIQUEID" val="11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8.xml><?xml version="1.0" encoding="utf-8"?>
<p:tagLst xmlns:p="http://schemas.openxmlformats.org/presentationml/2006/main">
  <p:tag name="AS_UNIQUEID" val="11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9.xml><?xml version="1.0" encoding="utf-8"?>
<p:tagLst xmlns:p="http://schemas.openxmlformats.org/presentationml/2006/main">
  <p:tag name="AS_UNIQUEID" val="11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0.xml><?xml version="1.0" encoding="utf-8"?>
<p:tagLst xmlns:p="http://schemas.openxmlformats.org/presentationml/2006/main">
  <p:tag name="AS_UNIQUEID" val="11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1.xml><?xml version="1.0" encoding="utf-8"?>
<p:tagLst xmlns:p="http://schemas.openxmlformats.org/presentationml/2006/main">
  <p:tag name="AS_UNIQUEID" val="11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2.xml><?xml version="1.0" encoding="utf-8"?>
<p:tagLst xmlns:p="http://schemas.openxmlformats.org/presentationml/2006/main">
  <p:tag name="AS_UNIQUEID" val="11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3.xml><?xml version="1.0" encoding="utf-8"?>
<p:tagLst xmlns:p="http://schemas.openxmlformats.org/presentationml/2006/main">
  <p:tag name="AS_UNIQUEID" val="11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4.xml><?xml version="1.0" encoding="utf-8"?>
<p:tagLst xmlns:p="http://schemas.openxmlformats.org/presentationml/2006/main">
  <p:tag name="AS_UNIQUEID" val="1254"/>
</p:tagLst>
</file>

<file path=ppt/tags/tag205.xml><?xml version="1.0" encoding="utf-8"?>
<p:tagLst xmlns:p="http://schemas.openxmlformats.org/presentationml/2006/main">
  <p:tag name="AS_UNIQUEID" val="1"/>
</p:tagLst>
</file>

<file path=ppt/tags/tag206.xml><?xml version="1.0" encoding="utf-8"?>
<p:tagLst xmlns:p="http://schemas.openxmlformats.org/presentationml/2006/main">
  <p:tag name="AS_UNIQUEID" val="7"/>
  <p:tag name="KSO_WM_BEAUTIFY_FLAG" val="#wm#"/>
  <p:tag name="KSO_WM_COMBINE_RELATE_SLIDE_ID" val="background20177651_1"/>
  <p:tag name="KSO_WM_TAG_VERSION" val="1.0"/>
  <p:tag name="KSO_WM_TEMPLATE_CATEGORY" val="custom"/>
  <p:tag name="KSO_WM_TEMPLATE_INDEX" val="20180816"/>
  <p:tag name="KSO_WM_TEMPLATE_SUBCATEGORY" val="combine"/>
  <p:tag name="KSO_WM_TEMPLATE_THUMBS_INDEX" val="1、4、5、6、11、12、18、21、27、28"/>
</p:tagLst>
</file>

<file path=ppt/tags/tag207.xml><?xml version="1.0" encoding="utf-8"?>
<p:tagLst xmlns:p="http://schemas.openxmlformats.org/presentationml/2006/main">
  <p:tag name="AS_UNIQUEID" val="97"/>
</p:tagLst>
</file>

<file path=ppt/tags/tag208.xml><?xml version="1.0" encoding="utf-8"?>
<p:tagLst xmlns:p="http://schemas.openxmlformats.org/presentationml/2006/main">
  <p:tag name="AS_UNIQUEID" val="2"/>
  <p:tag name="KSO_WM_TAG_VERSION" val="1.0"/>
  <p:tag name="KSO_WM_TEMPLATE_CATEGORY" val="custom"/>
  <p:tag name="KSO_WM_TEMPLATE_INDEX" val="20180816"/>
</p:tagLst>
</file>

<file path=ppt/tags/tag209.xml><?xml version="1.0" encoding="utf-8"?>
<p:tagLst xmlns:p="http://schemas.openxmlformats.org/presentationml/2006/main">
  <p:tag name="AS_UNIQUEID" val="3"/>
  <p:tag name="KSO_WM_TAG_VERSION" val="1.0"/>
  <p:tag name="KSO_WM_TEMPLATE_CATEGORY" val="custom"/>
  <p:tag name="KSO_WM_TEMPLATE_INDEX" val="20180816"/>
</p:tagLst>
</file>

<file path=ppt/tags/tag210.xml><?xml version="1.0" encoding="utf-8"?>
<p:tagLst xmlns:p="http://schemas.openxmlformats.org/presentationml/2006/main">
  <p:tag name="AS_UNIQUEID" val="98"/>
</p:tagLst>
</file>

<file path=ppt/tags/tag211.xml><?xml version="1.0" encoding="utf-8"?>
<p:tagLst xmlns:p="http://schemas.openxmlformats.org/presentationml/2006/main">
  <p:tag name="AS_UNIQUEID" val="99"/>
</p:tagLst>
</file>

<file path=ppt/tags/tag212.xml><?xml version="1.0" encoding="utf-8"?>
<p:tagLst xmlns:p="http://schemas.openxmlformats.org/presentationml/2006/main">
  <p:tag name="AS_UNIQUEID" val="1135"/>
</p:tagLst>
</file>

<file path=ppt/tags/tag213.xml><?xml version="1.0" encoding="utf-8"?>
<p:tagLst xmlns:p="http://schemas.openxmlformats.org/presentationml/2006/main">
  <p:tag name="AS_UNIQUEID" val="1227"/>
</p:tagLst>
</file>

<file path=ppt/tags/tag214.xml><?xml version="1.0" encoding="utf-8"?>
<p:tagLst xmlns:p="http://schemas.openxmlformats.org/presentationml/2006/main">
  <p:tag name="AS_UNIQUEID" val="267"/>
</p:tagLst>
</file>

<file path=ppt/tags/tag215.xml><?xml version="1.0" encoding="utf-8"?>
<p:tagLst xmlns:p="http://schemas.openxmlformats.org/presentationml/2006/main">
  <p:tag name="AS_UNIQUEID" val="268"/>
</p:tagLst>
</file>

<file path=ppt/tags/tag216.xml><?xml version="1.0" encoding="utf-8"?>
<p:tagLst xmlns:p="http://schemas.openxmlformats.org/presentationml/2006/main">
  <p:tag name="AS_UNIQUEID" val="269"/>
</p:tagLst>
</file>

<file path=ppt/tags/tag217.xml><?xml version="1.0" encoding="utf-8"?>
<p:tagLst xmlns:p="http://schemas.openxmlformats.org/presentationml/2006/main">
  <p:tag name="AS_UNIQUEID" val="270"/>
</p:tagLst>
</file>

<file path=ppt/tags/tag218.xml><?xml version="1.0" encoding="utf-8"?>
<p:tagLst xmlns:p="http://schemas.openxmlformats.org/presentationml/2006/main">
  <p:tag name="AS_UNIQUEID" val="271"/>
</p:tagLst>
</file>

<file path=ppt/tags/tag219.xml><?xml version="1.0" encoding="utf-8"?>
<p:tagLst xmlns:p="http://schemas.openxmlformats.org/presentationml/2006/main">
  <p:tag name="AS_UNIQUEID" val="272"/>
</p:tagLst>
</file>

<file path=ppt/tags/tag220.xml><?xml version="1.0" encoding="utf-8"?>
<p:tagLst xmlns:p="http://schemas.openxmlformats.org/presentationml/2006/main">
  <p:tag name="AS_UNIQUEID" val="1224"/>
</p:tagLst>
</file>

<file path=ppt/tags/tag221.xml><?xml version="1.0" encoding="utf-8"?>
<p:tagLst xmlns:p="http://schemas.openxmlformats.org/presentationml/2006/main">
  <p:tag name="AS_UNIQUEID" val="304"/>
</p:tagLst>
</file>

<file path=ppt/tags/tag222.xml><?xml version="1.0" encoding="utf-8"?>
<p:tagLst xmlns:p="http://schemas.openxmlformats.org/presentationml/2006/main">
  <p:tag name="AS_UNIQUEID" val="305"/>
</p:tagLst>
</file>

<file path=ppt/tags/tag223.xml><?xml version="1.0" encoding="utf-8"?>
<p:tagLst xmlns:p="http://schemas.openxmlformats.org/presentationml/2006/main">
  <p:tag name="AS_UNIQUEID" val="306"/>
</p:tagLst>
</file>

<file path=ppt/tags/tag224.xml><?xml version="1.0" encoding="utf-8"?>
<p:tagLst xmlns:p="http://schemas.openxmlformats.org/presentationml/2006/main">
  <p:tag name="AS_UNIQUEID" val="1225"/>
</p:tagLst>
</file>

<file path=ppt/tags/tag225.xml><?xml version="1.0" encoding="utf-8"?>
<p:tagLst xmlns:p="http://schemas.openxmlformats.org/presentationml/2006/main">
  <p:tag name="AS_UNIQUEID" val="273"/>
  <p:tag name="KSO_WM_BEAUTIFY_FLAG" val="#wm#"/>
  <p:tag name="KSO_WM_TAG_VERSION" val="1.0"/>
  <p:tag name="KSO_WM_TEMPLATE_CATEGORY" val="custom"/>
  <p:tag name="KSO_WM_TEMPLATE_INDEX" val="20180816"/>
  <p:tag name="KSO_WM_UNIT_CLEAR" val="0"/>
  <p:tag name="KSO_WM_UNIT_COMPATIBLE" val="0"/>
  <p:tag name="KSO_WM_UNIT_HIGHLIGHT" val="0"/>
  <p:tag name="KSO_WM_UNIT_ID" val="custom20180816_1*a*1"/>
  <p:tag name="KSO_WM_UNIT_INDEX" val="1"/>
  <p:tag name="KSO_WM_UNIT_ISCONTENTSTITLE" val="0"/>
  <p:tag name="KSO_WM_UNIT_LAYERLEVEL" val="1"/>
  <p:tag name="KSO_WM_UNIT_PRESET_TEXT" val="荷花_x000B_  水墨中国风PPT"/>
  <p:tag name="KSO_WM_UNIT_TYPE" val="a"/>
  <p:tag name="KSO_WM_UNIT_VALUE" val="24"/>
</p:tagLst>
</file>

<file path=ppt/tags/tag226.xml><?xml version="1.0" encoding="utf-8"?>
<p:tagLst xmlns:p="http://schemas.openxmlformats.org/presentationml/2006/main">
  <p:tag name="AS_UNIQUEID" val="1226"/>
</p:tagLst>
</file>

<file path=ppt/tags/tag227.xml><?xml version="1.0" encoding="utf-8"?>
<p:tagLst xmlns:p="http://schemas.openxmlformats.org/presentationml/2006/main">
  <p:tag name="KSO_WM_BEAUTIFY_FLAG" val="#wm#"/>
  <p:tag name="KSO_WM_COMBINE_RELATE_SLIDE_ID" val="background20177651_1"/>
  <p:tag name="KSO_WM_SLIDE_ID" val="custom20180816_1"/>
  <p:tag name="KSO_WM_SLIDE_INDEX" val="1"/>
  <p:tag name="KSO_WM_SLIDE_ITEM_CNT" val="1"/>
  <p:tag name="KSO_WM_SLIDE_LAYOUT" val="a"/>
  <p:tag name="KSO_WM_SLIDE_LAYOUT_CNT" val="1"/>
  <p:tag name="KSO_WM_SLIDE_TYPE" val="title"/>
  <p:tag name="KSO_WM_SPECIAL_SOURCE" val="bdnull"/>
  <p:tag name="KSO_WM_TAG_VERSION" val="1.0"/>
  <p:tag name="KSO_WM_TEMPLATE_CATEGORY" val="custom"/>
  <p:tag name="KSO_WM_TEMPLATE_INDEX" val="20180816"/>
  <p:tag name="KSO_WM_TEMPLATE_SUBCATEGORY" val="combine"/>
  <p:tag name="KSO_WM_TEMPLATE_THUMBS_INDEX" val="1、4、5、6、11、12、18、21、27、28"/>
</p:tagLst>
</file>

<file path=ppt/tags/tag228.xml><?xml version="1.0" encoding="utf-8"?>
<p:tagLst xmlns:p="http://schemas.openxmlformats.org/presentationml/2006/main">
  <p:tag name="AS_UNIQUEID" val="1240"/>
</p:tagLst>
</file>

<file path=ppt/tags/tag229.xml><?xml version="1.0" encoding="utf-8"?>
<p:tagLst xmlns:p="http://schemas.openxmlformats.org/presentationml/2006/main">
  <p:tag name="AS_UNIQUEID" val="1241"/>
</p:tagLst>
</file>

<file path=ppt/tags/tag230.xml><?xml version="1.0" encoding="utf-8"?>
<p:tagLst xmlns:p="http://schemas.openxmlformats.org/presentationml/2006/main">
  <p:tag name="AS_UNIQUEID" val="1242"/>
</p:tagLst>
</file>

<file path=ppt/tags/tag231.xml><?xml version="1.0" encoding="utf-8"?>
<p:tagLst xmlns:p="http://schemas.openxmlformats.org/presentationml/2006/main">
  <p:tag name="AS_UNIQUEID" val="1243"/>
</p:tagLst>
</file>

<file path=ppt/tags/tag232.xml><?xml version="1.0" encoding="utf-8"?>
<p:tagLst xmlns:p="http://schemas.openxmlformats.org/presentationml/2006/main">
  <p:tag name="AS_UNIQUEID" val="1244"/>
</p:tagLst>
</file>

<file path=ppt/tags/tag233.xml><?xml version="1.0" encoding="utf-8"?>
<p:tagLst xmlns:p="http://schemas.openxmlformats.org/presentationml/2006/main">
  <p:tag name="AS_UNIQUEID" val="1245"/>
</p:tagLst>
</file>

<file path=ppt/tags/tag234.xml><?xml version="1.0" encoding="utf-8"?>
<p:tagLst xmlns:p="http://schemas.openxmlformats.org/presentationml/2006/main">
  <p:tag name="AS_UNIQUEID" val="1246"/>
</p:tagLst>
</file>

<file path=ppt/tags/tag235.xml><?xml version="1.0" encoding="utf-8"?>
<p:tagLst xmlns:p="http://schemas.openxmlformats.org/presentationml/2006/main">
  <p:tag name="AS_UNIQUEID" val="1247"/>
</p:tagLst>
</file>

<file path=ppt/tags/tag236.xml><?xml version="1.0" encoding="utf-8"?>
<p:tagLst xmlns:p="http://schemas.openxmlformats.org/presentationml/2006/main">
  <p:tag name="AS_UNIQUEID" val="1248"/>
</p:tagLst>
</file>

<file path=ppt/tags/tag237.xml><?xml version="1.0" encoding="utf-8"?>
<p:tagLst xmlns:p="http://schemas.openxmlformats.org/presentationml/2006/main">
  <p:tag name="AS_UNIQUEID" val="1255"/>
</p:tagLst>
</file>

<file path=ppt/tags/tag238.xml><?xml version="1.0" encoding="utf-8"?>
<p:tagLst xmlns:p="http://schemas.openxmlformats.org/presentationml/2006/main">
  <p:tag name="AS_UNIQUEID" val="335"/>
</p:tagLst>
</file>

<file path=ppt/tags/tag239.xml><?xml version="1.0" encoding="utf-8"?>
<p:tagLst xmlns:p="http://schemas.openxmlformats.org/presentationml/2006/main">
  <p:tag name="AS_UNIQUEID" val="336"/>
</p:tagLst>
</file>

<file path=ppt/tags/tag240.xml><?xml version="1.0" encoding="utf-8"?>
<p:tagLst xmlns:p="http://schemas.openxmlformats.org/presentationml/2006/main">
  <p:tag name="AS_UNIQUEID" val="337"/>
</p:tagLst>
</file>

<file path=ppt/tags/tag241.xml><?xml version="1.0" encoding="utf-8"?>
<p:tagLst xmlns:p="http://schemas.openxmlformats.org/presentationml/2006/main">
  <p:tag name="AS_UNIQUEID" val="1256"/>
</p:tagLst>
</file>

<file path=ppt/tags/tag242.xml><?xml version="1.0" encoding="utf-8"?>
<p:tagLst xmlns:p="http://schemas.openxmlformats.org/presentationml/2006/main">
  <p:tag name="AS_UNIQUEID" val="237"/>
</p:tagLst>
</file>

<file path=ppt/tags/tag243.xml><?xml version="1.0" encoding="utf-8"?>
<p:tagLst xmlns:p="http://schemas.openxmlformats.org/presentationml/2006/main">
  <p:tag name="AS_UNIQUEID" val="240"/>
</p:tagLst>
</file>

<file path=ppt/tags/tag244.xml><?xml version="1.0" encoding="utf-8"?>
<p:tagLst xmlns:p="http://schemas.openxmlformats.org/presentationml/2006/main">
  <p:tag name="AS_UNIQUEID" val="241"/>
</p:tagLst>
</file>

<file path=ppt/tags/tag245.xml><?xml version="1.0" encoding="utf-8"?>
<p:tagLst xmlns:p="http://schemas.openxmlformats.org/presentationml/2006/main">
  <p:tag name="AS_UNIQUEID" val="1175"/>
</p:tagLst>
</file>

<file path=ppt/tags/tag246.xml><?xml version="1.0" encoding="utf-8"?>
<p:tagLst xmlns:p="http://schemas.openxmlformats.org/presentationml/2006/main">
  <p:tag name="KSO_WM_SPECIAL_SOURCE" val="bdnull"/>
</p:tagLst>
</file>

<file path=ppt/tags/tag247.xml><?xml version="1.0" encoding="utf-8"?>
<p:tagLst xmlns:p="http://schemas.openxmlformats.org/presentationml/2006/main">
  <p:tag name="AS_UNIQUEID" val="1257"/>
</p:tagLst>
</file>

<file path=ppt/tags/tag248.xml><?xml version="1.0" encoding="utf-8"?>
<p:tagLst xmlns:p="http://schemas.openxmlformats.org/presentationml/2006/main">
  <p:tag name="AS_UNIQUEID" val="1177"/>
</p:tagLst>
</file>

<file path=ppt/tags/tag249.xml><?xml version="1.0" encoding="utf-8"?>
<p:tagLst xmlns:p="http://schemas.openxmlformats.org/presentationml/2006/main">
  <p:tag name="AS_UNIQUEID" val="1178"/>
</p:tagLst>
</file>

<file path=ppt/tags/tag250.xml><?xml version="1.0" encoding="utf-8"?>
<p:tagLst xmlns:p="http://schemas.openxmlformats.org/presentationml/2006/main">
  <p:tag name="AS_UNIQUEID" val="1179"/>
</p:tagLst>
</file>

<file path=ppt/tags/tag251.xml><?xml version="1.0" encoding="utf-8"?>
<p:tagLst xmlns:p="http://schemas.openxmlformats.org/presentationml/2006/main">
  <p:tag name="AS_UNIQUEID" val="1180"/>
</p:tagLst>
</file>

<file path=ppt/tags/tag252.xml><?xml version="1.0" encoding="utf-8"?>
<p:tagLst xmlns:p="http://schemas.openxmlformats.org/presentationml/2006/main">
  <p:tag name="AS_UNIQUEID" val="1181"/>
</p:tagLst>
</file>

<file path=ppt/tags/tag253.xml><?xml version="1.0" encoding="utf-8"?>
<p:tagLst xmlns:p="http://schemas.openxmlformats.org/presentationml/2006/main">
  <p:tag name="AS_UNIQUEID" val="1182"/>
</p:tagLst>
</file>

<file path=ppt/tags/tag254.xml><?xml version="1.0" encoding="utf-8"?>
<p:tagLst xmlns:p="http://schemas.openxmlformats.org/presentationml/2006/main">
  <p:tag name="AS_UNIQUEID" val="1183"/>
</p:tagLst>
</file>

<file path=ppt/tags/tag255.xml><?xml version="1.0" encoding="utf-8"?>
<p:tagLst xmlns:p="http://schemas.openxmlformats.org/presentationml/2006/main">
  <p:tag name="AS_UNIQUEID" val="1184"/>
</p:tagLst>
</file>

<file path=ppt/tags/tag256.xml><?xml version="1.0" encoding="utf-8"?>
<p:tagLst xmlns:p="http://schemas.openxmlformats.org/presentationml/2006/main">
  <p:tag name="AS_UNIQUEID" val="1185"/>
</p:tagLst>
</file>

<file path=ppt/tags/tag257.xml><?xml version="1.0" encoding="utf-8"?>
<p:tagLst xmlns:p="http://schemas.openxmlformats.org/presentationml/2006/main">
  <p:tag name="AS_UNIQUEID" val="1186"/>
</p:tagLst>
</file>

<file path=ppt/tags/tag258.xml><?xml version="1.0" encoding="utf-8"?>
<p:tagLst xmlns:p="http://schemas.openxmlformats.org/presentationml/2006/main">
  <p:tag name="AS_UNIQUEID" val="1187"/>
</p:tagLst>
</file>

<file path=ppt/tags/tag259.xml><?xml version="1.0" encoding="utf-8"?>
<p:tagLst xmlns:p="http://schemas.openxmlformats.org/presentationml/2006/main">
  <p:tag name="AS_UNIQUEID" val="1188"/>
</p:tagLst>
</file>

<file path=ppt/tags/tag260.xml><?xml version="1.0" encoding="utf-8"?>
<p:tagLst xmlns:p="http://schemas.openxmlformats.org/presentationml/2006/main">
  <p:tag name="AS_UNIQUEID" val="1189"/>
</p:tagLst>
</file>

<file path=ppt/tags/tag261.xml><?xml version="1.0" encoding="utf-8"?>
<p:tagLst xmlns:p="http://schemas.openxmlformats.org/presentationml/2006/main">
  <p:tag name="AS_UNIQUEID" val="1190"/>
</p:tagLst>
</file>

<file path=ppt/tags/tag262.xml><?xml version="1.0" encoding="utf-8"?>
<p:tagLst xmlns:p="http://schemas.openxmlformats.org/presentationml/2006/main">
  <p:tag name="KSO_WM_SPECIAL_SOURCE" val="bdnull"/>
</p:tagLst>
</file>

<file path=ppt/tags/tag263.xml><?xml version="1.0" encoding="utf-8"?>
<p:tagLst xmlns:p="http://schemas.openxmlformats.org/presentationml/2006/main">
  <p:tag name="AS_UNIQUEID" val="1258"/>
</p:tagLst>
</file>

<file path=ppt/tags/tag264.xml><?xml version="1.0" encoding="utf-8"?>
<p:tagLst xmlns:p="http://schemas.openxmlformats.org/presentationml/2006/main">
  <p:tag name="AS_UNIQUEID" val="664"/>
</p:tagLst>
</file>

<file path=ppt/tags/tag265.xml><?xml version="1.0" encoding="utf-8"?>
<p:tagLst xmlns:p="http://schemas.openxmlformats.org/presentationml/2006/main">
  <p:tag name="AS_UNIQUEID" val="665"/>
</p:tagLst>
</file>

<file path=ppt/tags/tag266.xml><?xml version="1.0" encoding="utf-8"?>
<p:tagLst xmlns:p="http://schemas.openxmlformats.org/presentationml/2006/main">
  <p:tag name="KSO_WM_SPECIAL_SOURCE" val="bdnull"/>
  <p:tag name="KSO_WM_TEMPLATE_INDEX" val="20202807"/>
</p:tagLst>
</file>

<file path=ppt/tags/tag267.xml><?xml version="1.0" encoding="utf-8"?>
<p:tagLst xmlns:p="http://schemas.openxmlformats.org/presentationml/2006/main">
  <p:tag name="AS_UNIQUEID" val="1259"/>
</p:tagLst>
</file>

<file path=ppt/tags/tag268.xml><?xml version="1.0" encoding="utf-8"?>
<p:tagLst xmlns:p="http://schemas.openxmlformats.org/presentationml/2006/main">
  <p:tag name="AS_UNIQUEID" val="341"/>
</p:tagLst>
</file>

<file path=ppt/tags/tag269.xml><?xml version="1.0" encoding="utf-8"?>
<p:tagLst xmlns:p="http://schemas.openxmlformats.org/presentationml/2006/main">
  <p:tag name="AS_UNIQUEID" val="342"/>
</p:tagLst>
</file>

<file path=ppt/tags/tag270.xml><?xml version="1.0" encoding="utf-8"?>
<p:tagLst xmlns:p="http://schemas.openxmlformats.org/presentationml/2006/main">
  <p:tag name="AS_UNIQUEID" val="343"/>
</p:tagLst>
</file>

<file path=ppt/tags/tag271.xml><?xml version="1.0" encoding="utf-8"?>
<p:tagLst xmlns:p="http://schemas.openxmlformats.org/presentationml/2006/main">
  <p:tag name="AS_UNIQUEID" val="1260"/>
</p:tagLst>
</file>

<file path=ppt/tags/tag272.xml><?xml version="1.0" encoding="utf-8"?>
<p:tagLst xmlns:p="http://schemas.openxmlformats.org/presentationml/2006/main">
  <p:tag name="AS_UNIQUEID" val="249"/>
</p:tagLst>
</file>

<file path=ppt/tags/tag273.xml><?xml version="1.0" encoding="utf-8"?>
<p:tagLst xmlns:p="http://schemas.openxmlformats.org/presentationml/2006/main">
  <p:tag name="AS_UNIQUEID" val="250"/>
</p:tagLst>
</file>

<file path=ppt/tags/tag274.xml><?xml version="1.0" encoding="utf-8"?>
<p:tagLst xmlns:p="http://schemas.openxmlformats.org/presentationml/2006/main">
  <p:tag name="AS_UNIQUEID" val="251"/>
</p:tagLst>
</file>

<file path=ppt/tags/tag275.xml><?xml version="1.0" encoding="utf-8"?>
<p:tagLst xmlns:p="http://schemas.openxmlformats.org/presentationml/2006/main">
  <p:tag name="AS_UNIQUEID" val="252"/>
</p:tagLst>
</file>

<file path=ppt/tags/tag276.xml><?xml version="1.0" encoding="utf-8"?>
<p:tagLst xmlns:p="http://schemas.openxmlformats.org/presentationml/2006/main">
  <p:tag name="AS_UNIQUEID" val="253"/>
</p:tagLst>
</file>

<file path=ppt/tags/tag277.xml><?xml version="1.0" encoding="utf-8"?>
<p:tagLst xmlns:p="http://schemas.openxmlformats.org/presentationml/2006/main">
  <p:tag name="KSO_WM_SPECIAL_SOURCE" val="bdnull"/>
</p:tagLst>
</file>

<file path=ppt/tags/tag278.xml><?xml version="1.0" encoding="utf-8"?>
<p:tagLst xmlns:p="http://schemas.openxmlformats.org/presentationml/2006/main">
  <p:tag name="AS_UNIQUEID" val="1261"/>
</p:tagLst>
</file>

<file path=ppt/tags/tag279.xml><?xml version="1.0" encoding="utf-8"?>
<p:tagLst xmlns:p="http://schemas.openxmlformats.org/presentationml/2006/main">
  <p:tag name="AS_UNIQUEID" val="1262"/>
</p:tagLst>
</file>

<file path=ppt/tags/tag280.xml><?xml version="1.0" encoding="utf-8"?>
<p:tagLst xmlns:p="http://schemas.openxmlformats.org/presentationml/2006/main">
  <p:tag name="AS_UNIQUEID" val="1263"/>
</p:tagLst>
</file>

<file path=ppt/tags/tag281.xml><?xml version="1.0" encoding="utf-8"?>
<p:tagLst xmlns:p="http://schemas.openxmlformats.org/presentationml/2006/main">
  <p:tag name="AS_UNIQUEID" val="241"/>
</p:tagLst>
</file>

<file path=ppt/tags/tag282.xml><?xml version="1.0" encoding="utf-8"?>
<p:tagLst xmlns:p="http://schemas.openxmlformats.org/presentationml/2006/main">
  <p:tag name="AS_UNIQUEID" val="240"/>
</p:tagLst>
</file>

<file path=ppt/tags/tag283.xml><?xml version="1.0" encoding="utf-8"?>
<p:tagLst xmlns:p="http://schemas.openxmlformats.org/presentationml/2006/main">
  <p:tag name="KSO_WM_SPECIAL_SOURCE" val="bdnull"/>
  <p:tag name="KSO_WM_TEMPLATE_INDEX" val="20202807"/>
</p:tagLst>
</file>

<file path=ppt/tags/tag284.xml><?xml version="1.0" encoding="utf-8"?>
<p:tagLst xmlns:p="http://schemas.openxmlformats.org/presentationml/2006/main">
  <p:tag name="AS_UNIQUEID" val="1264"/>
</p:tagLst>
</file>

<file path=ppt/tags/tag285.xml><?xml version="1.0" encoding="utf-8"?>
<p:tagLst xmlns:p="http://schemas.openxmlformats.org/presentationml/2006/main">
  <p:tag name="AS_UNIQUEID" val="752"/>
</p:tagLst>
</file>

<file path=ppt/tags/tag286.xml><?xml version="1.0" encoding="utf-8"?>
<p:tagLst xmlns:p="http://schemas.openxmlformats.org/presentationml/2006/main">
  <p:tag name="AS_UNIQUEID" val="751"/>
</p:tagLst>
</file>

<file path=ppt/tags/tag287.xml><?xml version="1.0" encoding="utf-8"?>
<p:tagLst xmlns:p="http://schemas.openxmlformats.org/presentationml/2006/main">
  <p:tag name="AS_UNIQUEID" val="754"/>
</p:tagLst>
</file>

<file path=ppt/tags/tag288.xml><?xml version="1.0" encoding="utf-8"?>
<p:tagLst xmlns:p="http://schemas.openxmlformats.org/presentationml/2006/main">
  <p:tag name="AS_UNIQUEID" val="753"/>
</p:tagLst>
</file>

<file path=ppt/tags/tag289.xml><?xml version="1.0" encoding="utf-8"?>
<p:tagLst xmlns:p="http://schemas.openxmlformats.org/presentationml/2006/main">
  <p:tag name="AS_UNIQUEID" val="756"/>
</p:tagLst>
</file>

<file path=ppt/tags/tag290.xml><?xml version="1.0" encoding="utf-8"?>
<p:tagLst xmlns:p="http://schemas.openxmlformats.org/presentationml/2006/main">
  <p:tag name="AS_UNIQUEID" val="755"/>
</p:tagLst>
</file>

<file path=ppt/tags/tag291.xml><?xml version="1.0" encoding="utf-8"?>
<p:tagLst xmlns:p="http://schemas.openxmlformats.org/presentationml/2006/main">
  <p:tag name="AS_UNIQUEID" val="757"/>
</p:tagLst>
</file>

<file path=ppt/tags/tag292.xml><?xml version="1.0" encoding="utf-8"?>
<p:tagLst xmlns:p="http://schemas.openxmlformats.org/presentationml/2006/main">
  <p:tag name="KSO_WM_SPECIAL_SOURCE" val="bdnull"/>
  <p:tag name="KSO_WM_TEMPLATE_INDEX" val="20202807"/>
</p:tagLst>
</file>

<file path=ppt/tags/tag293.xml><?xml version="1.0" encoding="utf-8"?>
<p:tagLst xmlns:p="http://schemas.openxmlformats.org/presentationml/2006/main">
  <p:tag name="AS_UNIQUEID" val="1265"/>
</p:tagLst>
</file>

<file path=ppt/tags/tag294.xml><?xml version="1.0" encoding="utf-8"?>
<p:tagLst xmlns:p="http://schemas.openxmlformats.org/presentationml/2006/main">
  <p:tag name="AS_UNIQUEID" val="742"/>
</p:tagLst>
</file>

<file path=ppt/tags/tag295.xml><?xml version="1.0" encoding="utf-8"?>
<p:tagLst xmlns:p="http://schemas.openxmlformats.org/presentationml/2006/main">
  <p:tag name="AS_UNIQUEID" val="736"/>
</p:tagLst>
</file>

<file path=ppt/tags/tag296.xml><?xml version="1.0" encoding="utf-8"?>
<p:tagLst xmlns:p="http://schemas.openxmlformats.org/presentationml/2006/main">
  <p:tag name="AS_UNIQUEID" val="737"/>
</p:tagLst>
</file>

<file path=ppt/tags/tag297.xml><?xml version="1.0" encoding="utf-8"?>
<p:tagLst xmlns:p="http://schemas.openxmlformats.org/presentationml/2006/main">
  <p:tag name="AS_UNIQUEID" val="738"/>
</p:tagLst>
</file>

<file path=ppt/tags/tag298.xml><?xml version="1.0" encoding="utf-8"?>
<p:tagLst xmlns:p="http://schemas.openxmlformats.org/presentationml/2006/main">
  <p:tag name="AS_UNIQUEID" val="739"/>
</p:tagLst>
</file>

<file path=ppt/tags/tag299.xml><?xml version="1.0" encoding="utf-8"?>
<p:tagLst xmlns:p="http://schemas.openxmlformats.org/presentationml/2006/main">
  <p:tag name="AS_UNIQUEID" val="740"/>
</p:tagLst>
</file>

<file path=ppt/tags/tag300.xml><?xml version="1.0" encoding="utf-8"?>
<p:tagLst xmlns:p="http://schemas.openxmlformats.org/presentationml/2006/main">
  <p:tag name="AS_UNIQUEID" val="741"/>
</p:tagLst>
</file>

<file path=ppt/tags/tag301.xml><?xml version="1.0" encoding="utf-8"?>
<p:tagLst xmlns:p="http://schemas.openxmlformats.org/presentationml/2006/main">
  <p:tag name="KSO_WM_SPECIAL_SOURCE" val="bdnull"/>
  <p:tag name="KSO_WM_TEMPLATE_INDEX" val="20202807"/>
</p:tagLst>
</file>

<file path=ppt/tags/tag302.xml><?xml version="1.0" encoding="utf-8"?>
<p:tagLst xmlns:p="http://schemas.openxmlformats.org/presentationml/2006/main">
  <p:tag name="AS_UNIQUEID" val="1341"/>
</p:tagLst>
</file>

<file path=ppt/tags/tag303.xml><?xml version="1.0" encoding="utf-8"?>
<p:tagLst xmlns:p="http://schemas.openxmlformats.org/presentationml/2006/main">
  <p:tag name="AS_UNIQUEID" val="1342"/>
</p:tagLst>
</file>

<file path=ppt/tags/tag3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1_自定义设计方案">
  <a:themeElements>
    <a:clrScheme name="Office">
      <a:dk1>
        <a:srgbClr val="000000"/>
      </a:dk1>
      <a:lt1>
        <a:srgbClr val="FFFFFF"/>
      </a:lt1>
      <a:dk2>
        <a:srgbClr val="2E3557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rgbClr val="000000"/>
      </a:dk1>
      <a:lt1>
        <a:srgbClr val="FFFFFF"/>
      </a:lt1>
      <a:dk2>
        <a:srgbClr val="2E3557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1_自定义设计方案">
  <a:themeElements>
    <a:clrScheme name="Office">
      <a:dk1>
        <a:srgbClr val="000000"/>
      </a:dk1>
      <a:lt1>
        <a:srgbClr val="FFFFFF"/>
      </a:lt1>
      <a:dk2>
        <a:srgbClr val="2E3557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1">
      <vt:lpstr>Arial</vt:lpstr>
      <vt:lpstr>Calibri</vt:lpstr>
      <vt:lpstr>黑体</vt:lpstr>
      <vt:lpstr>华文隶书</vt:lpstr>
      <vt:lpstr>华文新魏</vt:lpstr>
      <vt:lpstr>Calibri Light</vt:lpstr>
      <vt:lpstr>宋体</vt:lpstr>
      <vt:lpstr>Microsoft YaHei UI</vt:lpstr>
      <vt:lpstr>Times New Roman</vt:lpstr>
      <vt:lpstr>楷体</vt:lpstr>
      <vt:lpstr>隶书</vt:lpstr>
      <vt:lpstr>新宋体</vt:lpstr>
      <vt:lpstr>微软雅黑</vt:lpstr>
      <vt:lpstr>华文中宋</vt:lpstr>
      <vt:lpstr>Wingdings</vt:lpstr>
      <vt:lpstr>等线</vt:lpstr>
      <vt:lpstr>Office Theme</vt:lpstr>
      <vt:lpstr>荷塘月色                朱自清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2024-09-11T22:40:36.475</cp:lastPrinted>
  <dcterms:created xsi:type="dcterms:W3CDTF">2024-09-11T14:40:36Z</dcterms:created>
  <dcterms:modified xsi:type="dcterms:W3CDTF">2024-09-11T14:40:39Z</dcterms:modified>
</cp:coreProperties>
</file>