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3C187-B2AB-450B-8BE1-0C71CF8AF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17C67-026D-496A-918C-9BDFC568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7A232-8AF0-49AB-AA21-A97B3C5C8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A2749-808E-433E-B2BF-FFD9C5E33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7F2C84-EE84-46F2-8B2B-123661739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8B8FD-15B0-4699-9D23-75B903EDD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13E37-6995-43F9-BA3A-F830D6B79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1835F-FAC3-4769-9696-96AD6411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30EA5-7E65-4167-9343-8F858E092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07C57-3CF9-4D93-9F07-A7052386A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A1E90-D5E2-4D6B-9951-C6BF335F7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022433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口腔科知识培训课件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口腔科简介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口腔科基础知识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口腔科诊疗技术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口腔科常见疾病及预防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口腔科护理与康复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口腔科未来发展与展望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口腔科简介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口腔科是一门专门研究口腔疾病的预防、诊断和治疗的专业学科。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口腔科医生负责诊断和治疗各种口腔疾病，如牙周病、龋齿、口腔癌等，同时也负责口腔保健和美容方面的咨询和服务。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口腔科的定义与职责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633" r="25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早在公元前7000年，人类就开始用牙钻来治疗龋齿。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欧洲的理发师开始提供拔牙和牙垢清洁服务。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中世纪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现代牙医学开始发展，牙科治疗逐渐专业化。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18世纪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随着科技的发展，口腔医学不断进步，数字化技术、新材料等在口腔医学领域得到广泛应用。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20世纪至今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口腔科是现代医学体系的重要组成部分，与全身健康密切相关。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重要组成部分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预防保健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08" r="20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口腔科医生在预防口腔疾病和促进口腔健康方面发挥着重要作用。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口腔科医生需要与其它科室的医生密切合作，共同诊断和治疗涉及全身健康的口腔问题。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口腔科在现代医学中的地位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口腔科基础知识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牙齿的构造与功能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牙齿由牙釉质、牙本质和牙髓组成，具有咀嚼、发音和美观等功能。不同类型的牙齿在构造和功能上有所不同，如切牙主要用于切割食物，磨牙则用于磨碎食物。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牙齿的构造与功能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口腔的生理功能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口腔除了作为消化道的入口外，还具有呼吸、发音、语言交流等生理功能。口腔内的温度、湿度和酸碱度等环境因素对维持人体正常生理功能至关重要。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口腔的生理功能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口腔疾病的分类与症状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口腔疾病包括龋齿、牙周病、口腔溃疡、唇裂、舌裂等，每种疾病的症状和治疗方法都有所不同。例如，龋齿会导致牙齿硬组织破坏，引发疼痛和感染；牙周病则会导致牙龈炎症、牙齿松动和脱落。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口腔疾病的分类与症状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口腔卫生保健知识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保持口腔卫生是预防口腔疾病的重要措施。建议每天刷牙两次，每次2-3分钟，使用软毛牙刷和含氟牙膏；定期进行口腔检查，及时发现并治疗口腔问题；避免吸烟和过量饮酒，保持均衡饮食。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口腔卫生保健知识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口腔科诊疗技术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95" r="220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51" r="183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口腔疾病的诊断方法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通过观察口腔黏膜、牙齿、牙龈等部位，判断是否存在异常病变。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通过触摸牙齿、牙龈等部位，了解病变的质地、温度、活动度等。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通过敲击牙齿，了解牙齿是否存在松动、龋坏等情况。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使用探针深入牙周袋或龋洞，了解病变的范围和深度。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视诊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触诊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叩诊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探诊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牙体治疗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牙周治疗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正畸治疗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口腔疾病的治疗技术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3270" r="13270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0841" b="1084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针对不同口腔疾病，选择合适的药物进行治疗。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包括龋齿充填、根管治疗、牙髓治疗等，针对牙齿病变进行治疗。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包括洁治、刮治、牙周手术等，针对牙周病进行治疗。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通过矫治器对牙齿进行矫正，改善牙齿排列和咬合关系。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https://d.book118.com/425202243324011034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2024-08-30T16:16:57.404</cp:lastPrinted>
  <dcterms:created xsi:type="dcterms:W3CDTF">2024-08-30T08:16:57Z</dcterms:created>
  <dcterms:modified xsi:type="dcterms:W3CDTF">2024-08-30T08:16:59Z</dcterms:modified>
</cp:coreProperties>
</file>