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002487-BCF9-484B-9353-46420D14E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F51BD-1E9B-4982-9C28-1A5EA7E69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1FD5BD-2488-4DE9-93A8-62B14C01A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25C425-941E-4E04-8D61-3148A334B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3AB212-F5E2-443F-A9A6-0109835EF3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7342C4-0A20-4A93-959A-65E0E70D87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ABAD88-A0C9-4D5B-80FD-6274219A8C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6E29F-7224-4E3F-A0F7-24D7AFED4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D8C2A-2069-4979-88A0-71A9A2A65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D8EB9-3CC4-4448-9639-1B8CD61F8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64387-19F2-4597-82BA-55B785684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0332434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市场潜力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市场潜力概述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目标市场分析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行业趋势与前景预测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消费者行为与心理洞察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产品创新与差异化竞争优势构建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营销策略制定与执行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市场潜力概述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市场潜力的定义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市场潜力的内涵</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市场潜力指的是一个市场在未来一段时间内，基于现有市场趋势、消费者需求、技术进步等因素，所能实现的增长潜力和市场规模扩张的可能性。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市场潜力不仅仅关注现有市场的规模和增长，更强调未来市场的发展趋势和机会。它涉及到消费者需求、竞争格局、技术创新、政策法规等多个方面，是一个综合性的概念。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848" b="484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决策依据</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预测未来</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发现机会</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评估市场潜力可以为企业制定市场战略、投资决策和营销计划提供重要依据。</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通过对市场潜力的分析，企业可以预测未来市场的发展趋势和变化，从而提前布局和应对。</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市场潜力的挖掘有助于企业发现新的市场机会和增长点，实现可持续发展。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市场潜力的重要性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市场调研</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专家咨询</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历史数据分析</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情景分析</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评估市场潜力的方法</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通过对历史数据的分析和挖掘，发现市场的发展趋势和规律，为预测未来市场潜力提供参考。</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借助行业专家或咨询公司的专业知识和经验，对市场潜力进行深入分析和评估。</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通过市场调研了解消费者需求、市场规模、竞争格局等信息，为评估市场潜力提供数据支持。</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运用情景分析方法，考虑多种可能的市场发展情景，并评估不同情景下的市场潜力。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目标市场分析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优先选择经济发达、消费能力强的地区，如一线城市和部分二线城市。</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针对年龄、性别、职业、收入等人口统计特征进行细分，选择具有潜力的消费群体。</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分析消费者的购买动机、消费习惯和决策过程，选择符合产品定位的目标市场。</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地域选择</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人口统计特征</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消费心理与行为特征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需求量预测</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需求结构分析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需求趋势预测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目标市场需求分析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分析消费者对产品的功能、品质、价格、服务等方面的需求，为产品定位提供依据。</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关注消费者需求的变化趋势，以便及时调整产品策略。</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通过市场调研和数据分析，预测目标市场对产品的需求量。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了解主要竞争对手的产品特点、市场份额、营销策略等，以便制定有效的竞争策略。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竞争对手分析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73" r="1467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市场集中度分析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竞争趋势预测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48" r="167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分析目标市场的竞争格局和市场份额分布，判断市场的竞争程度。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关注行业发展趋势和竞争格局的变化，以便及时应对市场变化。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目标市场竞争状况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行业趋势与前景预测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22" b="1052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智能化与数字化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随着科技的不断进步，智能化和数字化成为行业发展的重要趋势，将深刻改变行业的竞争格局和商业模式。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绿色环保与可持续发展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在全球环保意识的日益增强下，绿色环保和可持续发展成为行业发展的必然趋势，企业需要积极响应并采取相应的措施。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个性化与定制化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消费者需求的多样化和个性化推动了行业的个性化和定制化发展趋势，企业需要不断创新以满足市场需求。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111" r="141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技术创新推动产业升级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技术创新是行业发展的重要驱动力，将推动产业升级和变革，为企业带来更多的商业机会。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市场规模持续扩大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随着经济的不断发展和消费需求的不断升级，行业市场规模有望持续增长，为企业提供更多的发展机会。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新兴市场崛起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新兴市场的崛起为行业发展带来了新的机遇，企业需要积极关注并拓展新兴市场。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行业前景预测及机会挖掘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市场竞争加剧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行业竞争加剧是企业面临的重要挑战之一，需要企业不断提升自身竞争力和品牌影响力。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政策法规变化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政策法规的变化可能对企业经营产生重大影响，企业需要密切关注政策法规的动态并及时调整经营策略。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成本压力增加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成本压力的增加对企业盈利能力构成挑战，需要企业采取有效的成本控制和管理措施。同时，也需要通过技术创新和产业升级来提高生产效率和附加值，以应对成本压力。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行业挑战及应对策略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消费者行为与心理洞察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消费者的需求是多样化的，包括物质需求和精神需求，涉及产品功能、品质、设计、服务等多个方面。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消费者的需求具有层次性，从基本的生理需求到高级的社交、尊重和自我实现需求。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层次性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消费者的需求是不断发展和变化的，随着时代和社会的进步，新的需求和消费热点不断涌现。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问题识别</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消费者在购买前会识别自己的需求或问题，明确购买目标。</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信息收集</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消费者会通过多种渠道收集产品信息，包括品牌、性能、价格、口碑等。</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方案评估</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消费者会根据收集的信息对不同产品进行评估和比较，形成购买意向。</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购买决策</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消费者会根据评估结果做出购买决策，选择最合适的产品。</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购后行为</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消费者在购买后会形成使用经验和感受，对产品进行再次评价，并影响后续的购买决策。</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消费者购买决策过程剖析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https://d.book118.com/425203324342011110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2024-09-16T12:27:17.519</cp:lastPrinted>
  <dcterms:created xsi:type="dcterms:W3CDTF">2024-09-16T04:27:17Z</dcterms:created>
  <dcterms:modified xsi:type="dcterms:W3CDTF">2024-09-16T04:27:19Z</dcterms:modified>
</cp:coreProperties>
</file>