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4918B-620E-407D-B385-070067C93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215BF-7760-4C6B-B81C-5A2DEB651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D1622-52D7-4924-8CDE-BC95E9763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AD15C-9F10-445F-830D-FEF924A52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09416-77B9-4CB7-9B50-A9608CAC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4A21E-73DA-41A1-8747-3A5081BDF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425B1-187C-4AC3-A701-9E78C2632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F02C8-8B6A-4743-9720-3D340F96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53947-E478-4A32-96F1-FB3354916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8AFC1-F520-4E74-B9D9-15811ECA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C520B-12C1-44F1-8682-CC210B96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04332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左侧气胸护理查房PPT课件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左侧气胸的症状与体征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左侧气胸的护理措施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左侧气胸的康复与预防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气胸分为闭合性、开放性、张力性和医源性四类。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气胸的主要症状包括呼吸困难、气短、咳嗽等，严重时可出现呼吸衰竭、心脏疾病等并发症。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791" b="279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485" r="104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气胸是指气体进入胸膜腔，造成胸膜腔内积气的状态。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80" r="1948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314" r="2631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气体从肺部漏出至胸膜腔，多由于肺组织挫裂伤所致。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气体从外界进入胸膜腔，多由于外伤所致。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气体在胸膜腔内不断积累，导致胸腔内压力升高，严重时可危及生命。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由于医疗操作不当导致的气胸，如胸腔穿刺、肺部手术等。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闭合性气胸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开放性气胸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张力性气胸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医源性气胸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医源性因素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766" r="2076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763" r="197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7182" b="718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车祸、跌落等事故导致的肋骨骨折、肺组织挫裂伤等。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慢性阻塞性肺疾病、肺结核等肺部疾病可能导致肺组织弹性减弱，引起气胸。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胸腔穿刺、肺部手术等医疗操作不当导致气胸。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剧烈咳嗽、打喷嚏等可能导致自发性气胸。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左侧气胸的症状与体征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622" r="362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由于左侧肺部受到压迫，患者可能会出现呼吸困难的症状，尤其是在活动或躺下时。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左侧气胸患者可能会出现胸痛，通常在胸部的侧面或背部。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一些患者可能会出现干咳，通常是由胸膜刺激引起的。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患者可能会出现呼吸急促的症状，尤其是在活动或情绪激动时。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由于气体在胸膜腔内占据空间，叩诊时患侧肺部声音会变弱。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患侧肺部叩诊音减弱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由于肺部受到压迫，患侧的呼吸音可能会减弱或消失。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患侧呼吸音减弱或消失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气体在胸膜腔内积聚，可能导致患侧胸廓饱满。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患侧胸廓饱满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气体在胸膜腔内积聚，可能导致患侧肋间隙增宽。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患侧肋间隙增宽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X线检查是诊断气胸的常用方法，可以观察到肺部是否有积气和肺组织压缩的程度。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胸部CT检查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对于一些特殊情况或疑似气胸的患者，医生可能会建议进行胸部CT检查，以更准确地诊断气胸。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肺功能检查可以评估患者的肺功能状况，对于气胸患者的诊断和治疗有一定的参考价值。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左侧气胸的护理措施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https://d.book118.com/425204332024011034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2024-08-29T12:20:04.852</cp:lastPrinted>
  <dcterms:created xsi:type="dcterms:W3CDTF">2024-08-29T04:20:04Z</dcterms:created>
  <dcterms:modified xsi:type="dcterms:W3CDTF">2024-08-29T04:20:06Z</dcterms:modified>
</cp:coreProperties>
</file>