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B0E09-2631-4F30-8701-786B59536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1270C-BBC4-4506-9F22-42F953889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C5866-A6E1-4B12-8A57-5F9F79900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115A5-6492-4FE2-9F5F-10A0C25EC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F81F1E-0279-4A96-90E3-62B5698B5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C5AF87-C9E2-493E-9CF4-ED9A35034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E55983-5C73-4218-B528-73357B0E5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81BF3-7C74-490F-B299-CDA0362C3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FD476-93F6-4B75-A53F-FF85F27B7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72921-051A-4832-97CB-B4F24F9B5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06D09-9CCC-41ED-9778-C167B339D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1014101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护理文件书写质控总结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护理文件书写质控现状分析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质控方法与流程改进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实施效果评价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未来发展规划与建议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加强医疗安全管理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规范的护理文件是医疗纠纷处理的重要依据，有助于保护医护人员和患者的合法权益。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促进医院管理水平的提升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护理文件书写质量是医院管理水平的重要体现，通过质控总结可以发现问题，推动医院持续改进。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通过规范的护理文件书写，确保医疗信息的准确传递，减少医疗差错，提高护理质量。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护理文件书写的基本情况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包括护理记录、护理计划、护理评估等文件的书写情况。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改进措施和建议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提出针对性的改进措施和建议，如加强培训、完善制度、强化监管等。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分析护理文件书写中存在的问题和不足，如记录不准确、不及时、不完整等。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质控效果评价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对改进措施实施后的效果进行评价，包括书写质量的提高、医疗安全管理的加强等。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护理文件书写质控现状分析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42" r="13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护理文件书写应遵循医学术语规范，内容准确、完整、及时，字迹清晰、可辨，使用蓝黑墨水或碳素墨水书写，避免涂改、刮改。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包括体温单、医嘱单、护理记录单等，各类护理文件均有相应的书写标准和要求，如体温单应记录患者每日的体温、脉搏、呼吸、血压等生命体征，医嘱单应准确记录医嘱内容、执行时间、执行者签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书写规范与标准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部分护理人员书写护理文件时存在字迹潦草、难以辨认，使用不规范医学术语或缩写等问题。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书写不规范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护理记录中有时缺少重要信息，如患者病情变化、护理措施实施情况等，导致记录不完整。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内容不完整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部分护理人员在书写过程中出现错误时，采用涂改液或刀片刮改，影响护理文件的整洁和真实性。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涂改现象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部分护理人员缺乏书写规范和标准的培训，对护理文件书写的重要性认识不足。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工作繁忙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护理工作繁重，部分护理人员为了尽快完成工作任务，忽视了书写质量。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部分医疗机构对护理文件书写的监督和检查不够严格，导致护理人员对书写规范的遵守不够重视。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质控方法与流程改进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制定统一书写规范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规范护理文件书写格式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制定统一的护理文件书写模板，明确各类护理文件的书写格式、内容和要求，确保文件的规范性和一致性。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标准化术语和缩写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建立护理术语和缩写的标准化体系，避免使用模糊、不准确的用语，提高护理文件的专业性和可读性。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72" r="55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针对护理文件书写规范和相关法律法规，定期举办培训班，提高护理人员的书写能力和法律意识。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针对不同护理人员的实际需求和问题，提供个性化的指导和辅导，帮助他们掌握正确的书写方法和技巧。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加强培训与指导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个性化指导与辅导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定期举办培训班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定期自查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要求护理人员定期对自己书写的护理文件进行自查，发现问题及时改正，确保文件的准确性和完整性。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同事互查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鼓励护理人员之间进行互查，相互学习、借鉴和纠正错误，共同提高护理文件书写质量。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定期自查与互查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建立电子护理文件系统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引入先进的信息化管理系统，建立电子护理文件系统，实现护理文件的电子化、标准化和智能化管理。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通过信息化管理系统对护理文件书写进行实时监控，发现问题及时反馈给相关人员，确保文件的及时性和有效性。同时，系统可自动生成各类统计报表，为质控工作提供有力支持。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引入信息化管理系统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实施效果评价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https://d.book118.com/425210141013011123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2024-09-26T18:50:28.543</cp:lastPrinted>
  <dcterms:created xsi:type="dcterms:W3CDTF">2024-09-26T10:50:28Z</dcterms:created>
  <dcterms:modified xsi:type="dcterms:W3CDTF">2024-09-26T10:50:30Z</dcterms:modified>
</cp:coreProperties>
</file>