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1E7A2-F299-493D-8CA4-C79233F1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286E5-0AFA-4809-9646-4E21EADB1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90FE3-F9BB-4C01-84DF-48C1B14B2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6FF60-CC50-4BF5-96EC-B718A3750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75E97-6947-4648-8973-1F6C812E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AD3F93-FD00-445F-B0D1-2D7BDF344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A63EDE-DD94-46AF-A8CC-AE5456413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5781C-897B-4D46-B6EA-0AFF29554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D69DA-2089-4CC1-B456-0E17978D4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6BCDB-1CC4-4FCC-9411-D5659F374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6A31B-424B-4B07-A213-7B7B1BA67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10241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60酒店管理中的员工培训与发展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酒店员工培训需求分析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酒店员工培训计划制定与实施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酒店员工职业发展规划指导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绩效考核在员工培训中作用及实践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持续改进策略以提高酒店员工培训效果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员工培训概述与重要性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员工培训是指酒店为提高员工素质、技能和工作效率，采用各种方式对员工进行有计划、有组织的教育和训练活动。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通过培训使员工掌握酒店所需的知识和技能，提高员工的工作能力和综合素质，增强员工的归属感和忠诚度，促进酒店整体业绩的提升。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员工培训定义及目的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员工培训目的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酒店行业涉及多个部门和岗位，每个岗位都有不同的工作职责和技能要求，因此员工培训具有多样性。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酒店行业注重实践操作技能，员工培训中需要注重实践环节，让员工在实际操作中掌握技能。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941" b="1494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酒店行业不断发展变化，员工需要不断学习新知识、新技能以适应市场需求的变化，因此员工培训具有持续性。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酒店行业员工培训特点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通过培训，员工可以掌握更多的知识和技能，提高个人素质和工作能力。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员工是酒店服务的重要组成部分，通过培训可以提高员工的服务意识和技能水平，从而提升酒店的服务质量。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员工培训可以促进员工之间的交流与合作，增强团队凝聚力和协作精神。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员工培训可以为酒店培养更多高素质、高技能的人才，为酒店的长期发展提供有力支持。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推动酒店发展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员工培训对酒店管理的意义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酒店员工培训需求分析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岗位技能需求分析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熟练掌握接待流程，具备良好的沟通技巧和语言能力，能够快速准确地为客人办理入住、退房等手续。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客房服务技能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熟悉客房清洁、布草更换、客人需求响应等流程，提供优质的客房服务。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餐饮服务技能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掌握餐厅服务流程，了解菜品知识，提供周到的餐饮服务。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培养员工之间的团队合作意识，共同协作完成工作任务。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042" b="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冲突处理能力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5" b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提高员工的沟通技巧，包括倾听、表达、反馈等，促进团队内部沟通顺畅。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培养员工处理冲突的能力，学会在团队中化解矛盾，维护良好的工作氛围。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强化员工的服务意识，时刻关注客人需求，提供主动、热情、周到的服务。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服务意识培养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提高员工的职业道德和职业素养，包括礼仪、形象、态度等方面，展现专业的服务形象。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培养员工维护良好客户关系的能力，包括建立客户档案、处理客户投诉、提升客户满意度等。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服务意识与职业素养提升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酒店员工培训计划制定与实施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设定培训目标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根据员工需求，制定明确的培训目标，包括提高员工的专业技能、知识水平和工作态度等。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分析员工需求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通过员工绩效评估、个人发展目标以及业务需求，确定员工在知识、技能和态度方面的具体需求。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结合酒店业务特点和员工实际情况，制定具体的培训计划，包括培训内容、时间、地点和方式等。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制定针对性培训计划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采用讲座、研讨会、案例分析等传统培训方法，使员工系统地掌握相关知识和技能。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传统培训方法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25" r="3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利用网络技术，开展在线培训课程，方便员工随时随地学习，提高培训效率。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通过模拟操作、角色扮演等方式，让员工在实际操作中学习和掌握相关技能。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选择合适培训方法与手段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https://d.book118.com/425210241133011122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2024-09-25T20:47:57.237</cp:lastPrinted>
  <dcterms:created xsi:type="dcterms:W3CDTF">2024-09-25T12:47:57Z</dcterms:created>
  <dcterms:modified xsi:type="dcterms:W3CDTF">2024-09-25T12:47:59Z</dcterms:modified>
</cp:coreProperties>
</file>