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601BCA-DCEE-440C-B310-A49FC7D0B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8E52C-C298-49B0-B025-C13DEEDBF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35C833-3855-443A-B92E-D61426356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6206AA-1D6D-4AFE-8CE7-B320C77599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984F5F-4CFC-4796-852A-A53193280C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91634F-BB77-4139-84B2-59178F1A00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A0B9BB-FFCC-4721-AE53-B95D8B3B69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018C3E-B888-4974-989B-8B8F194633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2A0D15-29E5-4687-80A0-75B475F2D2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DE4BB-0C81-438F-9FB2-FC2AB01E32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281A1E-70FF-4A77-9672-62C4412CA7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png" /><Relationship Id="rId3" Type="http://schemas.openxmlformats.org/officeDocument/2006/relationships/image" Target="../media/image19.pn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1.jpeg" /><Relationship Id="rId4" Type="http://schemas.openxmlformats.org/officeDocument/2006/relationships/image" Target="../media/image4.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21100220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《渠道与代理商》PPT课件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渠道与代理商概述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渠道类型与选择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代理商类型与选择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渠道与代理商的管理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渠道与代理商的合作模式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渠道与代理商的激励与控制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渠道与代理商概述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渠道是指产品或服务从生产者传递到消费者的途径，包括中间商、代理商、零售商等。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渠道是连接生产者与消费者的桥梁，能够扩大产品覆盖面，提高市场占有率，降低交易成本，增强企业竞争力。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代理商是渠道中的一环，代表生产者负责销售、推广、售后服务等任务，与生产者签订代理合同，按照合同约定开展业务。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代理商能够协助生产者开拓市场、扩大销售，提供市场信息和营销策略，帮助生产者了解市场需求和竞争态势，提高市场响应速度。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代理商的角色与功能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角色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合作关系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渠道与代理商之间是合作关系，共同实现产品的销售目标。代理商是渠道中的重要组成部分，协助生产者完成销售任务，实现产品价值。</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利益共享</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渠道与代理商之间存在利益共享关系，通过共同实现销售目标，获得经济利益。合理的利益分配机制可以激发代理商的积极性，提高渠道效率。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相互依存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渠道与代理商之间相互依存，共同发展。渠道为代理商提供产品信息和市场机会，而代理商则通过自己的销售网络和营销策略，帮助渠道扩大市场份额和提高知名度。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渠道与代理商的关系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渠道类型与选择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直接销售渠道是指生产商直接将产品出售给最终用户，没有中间商的介入。这种渠道类型通常适用于产品标准化、单价较高、技术含量较高的产品。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直接销售渠道的优势在于能够更好地控制产品质量和售后服务，同时能够更好地了解客户需求，提高客户满意度。</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直接销售渠道的不足在于需要投入大量的人力、物力和财力，同时需要具备专业的销售团队和技术支持团队。</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直接销售渠道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间接销售渠道的不足在于可能存在中间商赚取差价、售后服务不及时等问题，同时需要加强对中间商的管理和控制。</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间接销售渠道是指生产商通过经销商、代理商等中间商将产品销售给最终用户。这种渠道类型通常适用于产品种类多、单价较低、市场覆盖面较广的产品。</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间接销售渠道的优势在于能够借助中间商的力量快速开拓市场，降低市场开拓成本和风险。</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间接销售渠道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复合销售渠道是指生产商同时采用多种渠道类型进行销售，包括直接销售、间接销售等。这种渠道类型通常适用于产品种类多、市场覆盖面较广的产品。</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复合销售渠道的优势在于能够根据不同市场需求和客户类型选择不同的销售渠道，提高市场覆盖率和客户满意度。</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复合销售渠道的不足在于需要协调不同渠道之间的利益关系和管理问题，避免出现冲突和内耗。</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复合销售渠道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渠道选择的影响因素</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产品特点：产品的种类、特点、单价、技术含量等因素都会影响渠道类型的选择。</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市场状况：市场需求的大小、竞争状况、市场成熟度等因素也会影响渠道类型的选择。</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企业规模与实力：企业的规模和实力不同，所选择的渠道类型也会有所不同。大型企业通常具有较强的市场开拓能力和品牌影响力，可以选择直接销售或复合销售等渠道；而小型企业则可能需要借助中间商的力量来开拓市场。</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管理和控制能力：生产商的管理和控制能力也会影响渠道类型的选择。如果生产商具有较强的管理和控制能力，可以选择直接销售或复合销售等渠道；而如果生产商的管理和控制能力较弱，则可能需要选择间接销售等渠道来降低风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代理商类型与选择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独家代理商享有特定地区、特定时期内独家经营特定品牌或产品的权利，即排他性权利。</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独家代理商需要承担市场开拓、品牌推广等责任，并需按合同约定完成销售任务。</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独家代理商通常需要支付一定数额的保证金或提供担保，以确保其履约能力。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独家代理商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普通代理商通常只需承担销售任务，不负责市场开拓和品牌推广。</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普通代理商的代理费用通常较低，但市场竞争相对激烈。</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普通代理商是指没有排他性权利的代理商，可以同时代理多个品牌或产品。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普通代理商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独家代理与普通代理的比较</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在选择代理商时，需要考虑产品特点、市场状况、企业战略等因素，以选择最适合的代理商类型。</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独家代理具有排他性，有利于品牌的市场保护和独家经营，但风险较高；普通代理则相对灵活，但竞争激烈。</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https://d.book118.com/425211002203011043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2024-09-05T09:49:27.211</cp:lastPrinted>
  <dcterms:created xsi:type="dcterms:W3CDTF">2024-09-05T01:49:27Z</dcterms:created>
  <dcterms:modified xsi:type="dcterms:W3CDTF">2024-09-05T01:49:29Z</dcterms:modified>
</cp:coreProperties>
</file>