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F3D0E4-183C-418E-B1FD-B9A1E436C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7AEB0-9B84-4C40-BDA8-1F10F7196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4F571F-AB44-459D-9F8A-78198D76E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7A834C-7DC3-4F83-85A2-9EE03F7669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B388D1-3560-4963-B4C7-C2681D3D82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2883DB-5D11-4D79-AB18-58A959B2E8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ED9BA1-9288-405F-803C-9E9EBDF8EB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2B376B-047E-4131-A07B-C8CE0D885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3A8CC7-82C8-43F6-A7B7-FDC31DD1A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E6B250-6C8C-4C9D-B09E-EAB8CB774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416348-6528-401A-ACD7-8D2FA0257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1103201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物流系统网络结构规划设计案例研究医药物流配送中心</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医药物流配送中心现状分析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物流系统网络结构规划设计理论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医药物流配送中心网络结构规划设计案例研究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医药物流配送中心网络结构优化研究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医药物流配送中心运营管理及效益评价</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通过具体案例的分析，可以深入了解医药物流配送中心物流系统网络结构规划设计的实际运作情况，为理论研究和实践应用提供参考。</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案例研究的价值</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医药物流配送中心是医疗供应链的核心环节，对于保障药品安全、有效、及时供应具有重要意义。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医药物流配送中心的重要性</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合理的物流系统网络结构规划设计能够提高医药物流配送中心的运营效率，降低成本，提高服务质量。</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物流系统网络结构规划设计的必要性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国外医药物流配送中心物流系统网络结构规划设计研究相对成熟，已经形成了较为完善的理论和方法体系。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国内学者在医药物流配送中心物流系统网络结构规划设计方面取得了一定的研究成果，但整体上仍处于起步阶段。</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随着医疗行业的不断发展和技术的不断进步，医药物流配送中心物流系统网络结构规划设计将更加注重智能化、信息化和绿色化等方面的发展。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本研究将以某医药物流配送中心为例，对其物流系统网络结构进行规划设计，包括需求预测、设施选址、运输路线优化、库存控制等方面的内容。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采用文献综述、案例分析、数学建模等方法进行研究。首先通过文献综述了解国内外相关研究成果和发展趋势；其次通过案例分析深入了解实际运作情况；最后通过数学建模对医药物流配送中心物流系统网络结构进行规划设计和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医药物流配送中心现状分析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医药物流配送中心是医药供应链中的重要环节，负责药品的存储、配送和信息管理，以确保药品安全、有效、及时地供应给医疗机构和患者。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医药物流配送中心具有采购、存储、分拣、配送、信息管理等功能，同时承担着药品质量监管和追溯的职责。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医药物流配送中心概述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医药物流配送中心功能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医药物流配送中心定义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当前，我国医药物流配送中心数量众多，但规模和服务水平参差不齐。一些大型医药企业自建物流配送中心，而中小型医药企业则多依赖于第三方物流服务。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存在问题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医药物流配送中心存在以下问题：设施陈旧、技术落后；信息化水平低，难以实现实时监控和追溯；药品存储和运输不规范，存在安全隐患；配送效率低，难以满足客户需求。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医药物流配送中心现状及问题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随着物联网、大数据等技术的不断发展，医药物流配送中心将实现智能化升级，提高运营效率和服务质量。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环保意识的提高将推动医药物流配送中心向绿色化方向发展，减少能源消耗和污染排放。</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绿色化发展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医药物流配送中心将越来越专业化，针对不同类型的药品提供个性化的存储和配送服务。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专业化发展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医药企业将加强与供应链上下游企业的协同合作，实现资源共享和优势互补，提高整体竞争力。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协同化发展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医药物流配送中心发展趋势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物流系统网络结构规划设计理论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4" r="14624"/>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由物流节点（如仓库、配送中心、物流中心等）和物流线路（如公路、铁路、水路等）组成的，以实现物流活动为目标的空间网络结构。</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物流系统网络结构定义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包括物流节点、物流线路、物流信息和物流管理四个基本要素。</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物流系统网络结构组成要素</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实现物品从供应地向接收地的实体流动过程，根据实际需要，将运输、储存、装卸、搬运、包装、流通加工、配送、信息处理等基本功能实施有机结合。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物流系统网络结构功能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将物流系统看作一个整体，以系统的观点进行规划与设计，确保各个组成部分的协调与配合。</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系统化原则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最优化原则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前瞻性原则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可持续性原则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在满足物流需求的前提下，追求物流系统总成本最低、效益最高，实现资源的最优配置。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充分考虑未来发展趋势和不确定性因素，使规划设计方案具有一定的灵活性和可扩展性。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注重环境保护和资源节约，推动绿色物流发展，实现经济效益与社会效益的统一。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通过对企业内外部环境进行分析，明确企业的战略目标和发展方向，为物流系统网络结构规划设计提供依据。</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战略分析法</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运用数学模型、优化算法等工具对物流系统网络结构进行定量分析和优化，如线性规划、整数规划等。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定量分析法</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邀请行业专家或学者对规划设计方案进行评估和咨询，充分利用他们的专业知识和经验。</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专家咨询法</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通过对类似案例进行分析和研究，总结其成功经验和教训，为规划设计方案提供参考和借鉴。</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案例研究法</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医药物流配送中心网络结构规划设计案例研究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https://d.book118.com/425211032014011040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2024-08-30T23:12:43.313</cp:lastPrinted>
  <dcterms:created xsi:type="dcterms:W3CDTF">2024-08-30T15:12:43Z</dcterms:created>
  <dcterms:modified xsi:type="dcterms:W3CDTF">2024-08-30T15:12:45Z</dcterms:modified>
</cp:coreProperties>
</file>