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DE1A4-39D1-40A6-B93A-03FE1951C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DCEB1-4A78-4BD4-9F7C-39258B501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8C6A2-B474-4CEE-AA4D-601F14852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472E3-3ACF-4B12-A134-7DD8FA0CD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93AC21-46CE-4D29-8B7C-14D0909FC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1632A-2DEA-4951-86AC-3CABA3910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3C95E4-9029-4558-AADD-53F5F1182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453E8-AC0D-4EB9-9D02-489C95531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AAE1A-14A7-4F32-BB8F-06C4F7779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F6C25-2977-40D1-81FC-8E53CDA31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B7D13-B27E-4378-9F17-C3E298912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11212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生产计划与生产订单处理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生产订单处理流程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关键成功因素与挑战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先进技术应用与实践案例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未来展望与行业趋势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生产计划是企业根据市场需求和资源条件，对生产活动的全面规划和安排，包括确定生产什么、生产多少、何时生产以及如何生产等问题。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生产计划是企业生产管理的基础和核心，它直接关系到企业的生产效率、成本控制、产品质量和客户满意度等方面，对于企业的生存和发展具有重要意义。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55" r="2555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生产计划的主要目标是实现企业的生产经营目标，包括提高生产效率、降低成本、优化资源配置、提高产品质量和满足客户需求等。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充分考虑企业的资源条件，包括人力、物力、财力等，实现资源的优化配置和高效利用。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制定生产计划应遵循以下原则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统筹兼顾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协调好生产与销售、库存、采购等各个环节的关系，确保生产计划的顺利实施。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市场需求导向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根据市场需求和预测来制定生产计划，确保生产的产品符合市场需求。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根据市场变化和企业实际情况，及时调整生产计划，保持生产活动的灵活性和适应性。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适用于企业长期发展战略规划，主要确定企业在未来几年内的产品品种、产量、质量和技术改造等方面的目标和措施。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长期生产计划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适用于企业年度或季度生产计划，主要根据市场需求和资源条件，制定较为详细的生产计划和产品交付计划。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中期生产计划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适用于企业月度或周度生产计划，主要根据订单情况和资源状况，制定具体的生产作业计划和物料需求计划。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短期生产计划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适用于企业针对某一特定产品或项目而制定的生产计划，如新产品试制计划、技术改造计划等。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专项生产计划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生产计划类型及适用场景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生产订单处理流程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从客户处获取订单信息，包括产品规格、数量、交货期等。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接收客户订单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组织相关部门对订单进行评审，确认生产能力、技术可行性及交货期等。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订单评审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与客户签订正式合同，明确双方的权利和义务。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签订合同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接收客户订单及评审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667" r="3566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制定生产计划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根据订单要求，结合企业实际情况，制定详细的生产计划。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资源准备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根据生产计划，提前准备所需的原材料、设备、人力等资源。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协调相关部门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与生产相关的部门，如采购、物流、仓库等，进行充分沟通和协调。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安排生产计划与资源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生产进度跟踪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实时跟踪生产进度，确保生产按计划进行。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调整生产计划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根据实际情况，适时调整生产计划，确保生产顺利进行。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质量问题处理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发现质量问题时，及时进行处理并反馈给相关部门。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跟踪生产进度与反馈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按照订单要求，完成产品的生产并进行质量检查。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完成生产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对产品进行包装，并安排发货，确保产品按时交付客户。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包装与发货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收集客户对产品的反馈意见，及时进行处理和改进。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完成生产并交付客户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关键成功因素与挑战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建立有效的市场情报和数据分析机制，及时掌握市场动态和客户需求变化。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采用先进的预测技术和模型，对历史数据进行深入挖掘和分析，提高预测准确性。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加强与供应链、销售等部门的协同合作，实现信息共享和快速响应。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准确预测需求变化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https://d.book118.com/425211212210011104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2024-09-14T08:04:11.610</cp:lastPrinted>
  <dcterms:created xsi:type="dcterms:W3CDTF">2024-09-14T00:04:11Z</dcterms:created>
  <dcterms:modified xsi:type="dcterms:W3CDTF">2024-09-14T00:04:13Z</dcterms:modified>
</cp:coreProperties>
</file>