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D0557A-BB9A-4F98-9318-B18F78342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C30FC9-C729-47B8-AB81-2FA3A40CF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5BB58C-CF83-4A2A-BA57-7E97A59E2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D87FD8-7E68-4A28-BD8F-3F5450711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B26522-D50D-495A-B2E4-39D458B1A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F963C8-64B2-483D-9073-AA2225E13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723CE6-3919-4E8F-B0AC-51F332DDB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BAF850-81BE-4A3B-8824-BCFFFED62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6C722B-A6D1-400A-A396-0602C7C7F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348C53-8FF6-402A-8E1C-1402D0C0A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2E65F1-AE93-450A-8C89-54C5DCEA6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21204321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酒店客房消防培训课件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客房内消防设施与器材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火灾应急处理流程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员工消防安全职责与操作规范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总结回顾与考核评估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消防基础知识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417" r="2141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火灾是指在时间和空间上失去控制的燃烧所造成的灾害。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根据可燃物的类型和燃烧特性，火灾可分为A、B、C、D、E五类。A类火灾指固体物质火灾，B类火灾指液体或可熔化的固体物质火灾，C类火灾指气体火灾，D类火灾指金属火灾，E类火灾指带电火灾。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292" r="3429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可燃物、助燃物（通常是氧气）和着火源是构成燃烧的三个要素，缺一不可。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燃烧三要素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灭火就是破坏燃烧条件使燃烧反应终止的过程。其基本原理归纳为以下四个方面：冷却、窒息、隔离和化学抑制。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灭火原理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燃烧三要素及灭火原理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电器短路、煤气泄漏、油锅起火、乱扔烟蒂等是酒店客房常见的火灾原因。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常见火灾原因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以上火灾原因，应采取相应的预防措施，如定期检查电器线路、安装煤气报警器、规范使用厨房设备、加强员工和客人的消防安全意识教育等。同时，酒店应建立完善的消防安全制度和应急预案，确保在火灾发生时能够迅速有效地进行处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常见火灾原因及预防措施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https://d.book118.com/425212043213011043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28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2024-09-05T11:05:11.868</cp:lastPrinted>
  <dcterms:created xsi:type="dcterms:W3CDTF">2024-09-05T03:05:11Z</dcterms:created>
  <dcterms:modified xsi:type="dcterms:W3CDTF">2024-09-05T03:05:13Z</dcterms:modified>
</cp:coreProperties>
</file>