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4503C-8326-4179-B0C8-8EC281D2D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6EE67-F8AB-4F60-914B-7052EC9DD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5CC15-915B-4A72-8F1F-59AA02FA8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F104B-C3B6-4776-97BB-CB49FCE0B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D0A0BE-81F7-4643-A299-AF1929D69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0EA7F7-F100-4ADB-9492-ACF95E7FC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D27F3A-0A71-4E7E-B70B-8F5B1E499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37B14-CE07-490E-8558-0272B98CE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9B25C-B6F5-46C7-B511-62AE5824E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BD0EC-6391-4447-833E-28CC99A7D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4ED66-D3F7-4B37-83A1-23FE10B9C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143242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增强新闻媒体行业中的剪辑技术能力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剪辑技术现状及发展趋势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提升剪辑师专业素养与技能水平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创新剪辑手法和视觉效果呈现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智能化技术在剪辑中应用前景探讨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合作交流与资源共享机制建设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总结：提升新闻媒体行业中剪辑技术能力重要性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剪辑技术现状及发展趋势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剪辑技术已广泛应用于新闻媒体行业，包括电视新闻、纪录片、访谈节目等。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当前主要使用非线性编辑系统进行剪辑，支持多轨道编辑、特效添加、音频处理等。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新闻媒体行业已形成一定的剪辑规范和标准，如镜头语言、叙事结构等。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当前剪辑技术应用情况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随着人工智能技术的不断发展，智能剪辑将成为未来趋势，如语音转文字、自动剪辑等。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剪辑技术将更加注重跨平台整合，实现在不同设备和系统间的无缝衔接。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跨平台整合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随着显示设备和观众对画质要求的提高，剪辑技术将更加注重高质量输出。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高质量输出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剪辑技术发展趋势分析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新闻媒体行业需要快速响应的剪辑技术，以适应突发事件和新闻时效性的要求。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新闻媒体行业需要多样化的剪辑表达方式，以呈现不同类型和风格的新闻内容。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新闻媒体行业需要高质量的剪辑制作水平，以提升新闻节目的观赏性和传播效果。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高质量制作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新闻媒体行业对剪辑技术需求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提升剪辑师专业素养与技能水平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083" r="11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遵守国家法律法规，尊重知识产权，不传播虚假信息和违法内容。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新闻传播知识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掌握新闻传播学基本理论，了解新闻价值判断、新闻敏感性和舆论引导等原则。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视觉语言运用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熟悉视觉元素如画面、色彩、构图等，能够运用视觉语言传递新闻信息和情感。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剪辑师专业素养培养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剪辑软件操作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熟练掌握常用剪辑软件如Adobe Premiere Pro、Final Cut Pro等，提高剪辑效率和质量。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特效与包装技巧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学习音频、视频特效制作和包装技巧，增强新闻的视听冲击力。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多平台适配能力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了解不同媒体平台的传播特点和要求，能够针对不同平台制作适配的剪辑作品。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专业技能训练与提高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定期组织案例分享会，分析优秀剪辑作品，学习其创意和技巧。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加强团队协作，与其他剪辑师和新闻从业人员交流经验，共同提高剪辑水平。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参与实际项目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积极参与新闻媒体行业的实际剪辑项目，不断积累实践经验。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实践经验积累与分享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创新剪辑手法和视觉效果呈现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跳剪与拼接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通过非线性编辑技术，将不同场景、角度和时间的素材进行跳剪拼接，创造出富有节奏感和视觉冲击力的剪辑效果。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音效与音乐的创新运用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运用音效和音乐元素，增强剪辑的情感表达和节奏感，使观众更深入地理解新闻事件。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特效与动画的融入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适当运用特效和动画技术，增加新闻画面的生动性和趣味性，提升观众的观看体验。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创新剪辑手法探索与实践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通过色彩校正、调色等手法，改善新闻画面的色彩表现，使其更加真实、生动。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色彩调整与优化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运用摄影和美术知识，优化新闻画面的构图和布局，提升画面的美感和视觉冲击力。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画面构图与布局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根据新闻内容，合理运用字幕、图标等元素，提供额外的信息量和视觉引导，帮助观众更好地理解新闻。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字幕与图标的合理运用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视觉效果呈现优化方法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https://d.book118.com/425214324230011104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2024-09-14T12:18:33.981</cp:lastPrinted>
  <dcterms:created xsi:type="dcterms:W3CDTF">2024-09-14T04:18:34Z</dcterms:created>
  <dcterms:modified xsi:type="dcterms:W3CDTF">2024-09-14T04:18:36Z</dcterms:modified>
</cp:coreProperties>
</file>