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F6885-2D87-40D6-9B05-928D86B6E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60BB8-50A8-4F3F-8CFD-1194B121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1AE70-FC86-4F65-B27B-E22C345A4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CBA3D-B6D9-4A72-A044-AE9B2BA23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0AB0D-527C-446B-8C0B-6735FEEB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62B3E-631E-4B86-A2F6-EDCE66B7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68597-6A91-471D-B4D9-CDC80D6B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EE39B-644C-4546-84D1-EE24DB87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2363F-83FC-4197-89DB-7ACEF2B4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17C6A-8937-493D-8960-E033142C2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9DD20-8226-418F-B42B-4B2E01F3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2023211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8个人所得税改革：背景、内容与影响\n## 1.个人所得税改革背景及原因\n### 1.1当前个人所得税制度存在的问题\n### 1.2经济发展与收入分配不均的关联\n### 1.3个人所得税改革的必要性及意义\n## 2.2018个人所得税改革的主要内容\n### 2.1个人所得税起征点的调整\n### 2.2税率级距与税档的优化\n### 2.3附加扣除政策的实施\n## 3.个人所得税改革对不同群体的影响\n### 3.1对低收入群体的影响及减负效果\n### 3.2对中等收入群体的影响及税负变化\n### 3.3对高收入群体的影响及税收调节作用\n## 4.个人所得税改革的实施效果评估\n### 4.1个人所得税改革的税收收入变化\n### 4.2个人所得税改革的公平性与合理性分析\n### 4.3个人所得税改革的综合效应评估\n## 5.个人所得税改革的未来展望与建议\n### 5.1进一步完善个人所得税制度的方向\n### 5.2加强个人所得税征管能力的提升\n### 5.3推进个人所得税改革与其他政策的协同配合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2018个人所得税改革：背景、内容与影响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个人所得税改革背景及原因</a:t>
            </a:r>
            <a:endParaRPr/>
          </a:p>
        </p:txBody>
      </p:sp>
      <p:sp>
        <p:nvSpPr>
          <p:cNvPr id="1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5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累进税率制度使得高收入者承担更多税收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税率级距过多，计算复杂</a:t>
                </a:r>
                <a:endParaRPr/>
              </a:p>
            </p:txBody>
          </p:sp>
          <p:sp>
            <p:nvSpPr>
              <p:cNvPr id="1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税率结构复杂，不利于税收公平</a:t>
                </a:r>
                <a:endParaRPr/>
              </a:p>
            </p:txBody>
          </p:sp>
        </p:grpSp>
        <p:grpSp>
          <p:nvGrpSpPr>
            <p:cNvPr id="15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起征点为3500元，低于多数城市的最低工资标准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低收入群体无法享受税收减免</a:t>
                </a:r>
                <a:endParaRPr/>
              </a:p>
            </p:txBody>
          </p:sp>
          <p:sp>
            <p:nvSpPr>
              <p:cNvPr id="1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起征点偏低，导致低收入群体负担较重</a:t>
                </a:r>
                <a:endParaRPr/>
              </a:p>
            </p:txBody>
          </p:sp>
        </p:grpSp>
        <p:grpSp>
          <p:nvGrpSpPr>
            <p:cNvPr id="15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税收优惠政策主要针对特定行业和企业，覆盖面有限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缺乏针对个人的税收优惠政策</a:t>
                </a:r>
                <a:endParaRPr/>
              </a:p>
            </p:txBody>
          </p:sp>
          <p:sp>
            <p:nvSpPr>
              <p:cNvPr id="1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税收优惠政策不完善，不利于税收调节作用的发挥</a:t>
                </a:r>
                <a:endParaRPr/>
              </a:p>
            </p:txBody>
          </p:sp>
        </p:grpSp>
      </p:grpSp>
      <p:pic>
        <p:nvPicPr>
          <p:cNvPr id="16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6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当前个人所得税制度存在的问题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经济发展与收入分配不均的关联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组合 1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9" name="组合 16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经济发展导致收入分配不均问题加剧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经济增长使得财富向高收入者集中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劳动力市场供求关系变化，低收入者收入增长缓慢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个人所得税制度对收入分配的影响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个人所得税制度是调节收入分配的重要手段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税收制度不完善导致收入分配问题加剧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改革的必要性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缓解收入分配不均，促进社会公平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简化税率结构，提高税收征管效率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改革的意义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有助于优化税制结构，提高税收收入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有助于调节收入分配，促进社会公平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个人所得税改革的必要性及意义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018个人所得税改革的主要内容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起征点调整的背景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应对通货膨胀，提高税收起征点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减轻低收入群体税收负担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起征点调整的影响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起征点提高至5000元，惠及低收入群体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减轻低收入群体税收负担，促进社会公平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个人所得税起征点的调整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税率级距与税档的优化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组合 2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组合 22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税率级距优化的背景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简化税率结构，提高税收征管效率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降低中等收入群体税负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税率级距优化的影响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税率级距减少，计算简化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中等收入群体税负降低，有助于稳定收入预期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附加扣除政策的背景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针对特定群体，实施税收优惠政策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缓解个人所得税负担，促进社会公平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附加扣除政策的影响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子女教育、住房贷款等附加扣除政策减轻个人税收负担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有助于调节收入分配，促进社会公平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附加扣除政策的实施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个人所得税改革对不同群体的影响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对低收入群体的影响及减负效果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低收入群体税收负担变化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起征点提高，低收入群体不再纳税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附加扣除政策进一步减轻低收入群体税收负担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减负效果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低收入群体税收负担大幅减轻，生活得到改善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有助于缩小收入分配差距，促进社会公平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https://d.book118.com/425220232110011111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2018个人所得税改革：背景、内容与影响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2024-09-16T23:37:22.040</cp:lastPrinted>
  <dcterms:created xsi:type="dcterms:W3CDTF">2024-09-16T15:37:22Z</dcterms:created>
  <dcterms:modified xsi:type="dcterms:W3CDTF">2024-09-16T15:37:23Z</dcterms:modified>
</cp:coreProperties>
</file>