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6B64F9A-8E5A-47B9-9195-57B6A675D93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1A157-BFE2-4359-8D5E-90A1FEDE5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473DF-4E4D-49A3-9ACE-AE76131FD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1BFBA-9D98-4C00-BD2D-9088272CE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46F7D-AE8E-44EF-B918-813F86176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7AA757-F209-4C55-B08A-5558999EA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8B539F-6BB7-4533-95EA-E277FF984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E81DD3-9E41-4FA2-8CFA-9E24C2294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15C9A-3BBA-41F9-8B06-365CB3664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DE613-4839-4FC6-BA06-52C826511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72D6E-9C13-43E3-AB94-055F94C23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313D5-818F-4BF2-8D3A-192369B99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87CB229-D9FB-497E-B674-26282E374B5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E21EC4B-8336-4D5D-AE50-4CB5996B102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2031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心理辅导助您解开内心结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什么是心理辅导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不同类型的心理辅导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心理辅导的适用范围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心理辅导的效果评估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心理辅导的伦理和规范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什么是心理辅导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理解心理辅导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心理辅导是一种帮助个人解决心理问题和发展潜力的过程。通过心理辅导，人们可以更好地了解自己的内心世界和情绪状态，实现个人成长和发展。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流派多样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精神分析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认知行为治疗等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与心理学关联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发展历程与心理学相关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心理辅导的历史渊源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心理辅导起源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心理学研究的一部分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世纪初开始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心理辅导的重要性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心理问题普遍存在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社会现状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自我意识、情绪管理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压力、焦虑、抑郁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面对面谈话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认知行为疗法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艺术疗法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心理辅导的目标和方法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生活改善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心理辅导的关键作用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提高情绪认知和应对能力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帮助解决心理困扰和挑战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改善交往和沟通技巧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心理辅导的未来发展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随着社会压力不断增加，心理辅导的需求将会持续增长。未来，心理辅导将更加个性化，结合科技手段，为人们提供更有效的心理健康支持。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不同类型的心理辅导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个人心理辅导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深入了解个人内心世界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一对一的心理咨询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适合需要个性化帮助的人群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提供更深入的内心问题解决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个人问题解决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组群心理辅导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群体互动带来更多启发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多人参与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团体互助提供更多支持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支持和鼓励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适合喜欢互动的人群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集体氛围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近年兴起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选择正规平台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专业咨询师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方便快捷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随时随地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适应现代生活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在线平台多样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时间灵活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在线心理辅导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便捷形式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克服地域限制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满足更多需求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其他形式的心理辅导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远程沟通解决问题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电话心理辅导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文字交流表达感受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书面心理辅导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随时寻求帮助支持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心理咨询热线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个人心理辅导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个人心理辅导是一种一对一的心理咨询方式，通过深入了解个人内心世界和问题，提供个性化帮助，适合需要个性化帮助的人群。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心理辅导的适用范围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学业问题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调整学习态度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学习压力大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提升自我管理能力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考试焦虑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提升学习技能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学习效率低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理解情绪源头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情绪波动大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调节情绪反应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易怒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提升情绪稳定性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抑郁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朋友关系紧张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职场沟通困难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解决冲突能力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人际关系问题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家庭矛盾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改善人际关系技巧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心理障碍问题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心理障碍问题包括抑郁症、焦虑症、创伤后应激障碍等，通过心理辅导和医学治疗的配合，可以缓解症状，帮助患者恢复健康。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https://d.book118.com/425220314013011130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心理辅导助您解开内心结</vt:lpstr>
      <vt:lpstr>目录</vt:lpstr>
      <vt:lpstr>第1章 什么是心理辅导</vt:lpstr>
      <vt:lpstr> </vt:lpstr>
      <vt:lpstr>心理辅导的历史渊源</vt:lpstr>
      <vt:lpstr>心理辅导的重要性</vt:lpstr>
      <vt:lpstr>心理辅导的目标和方法</vt:lpstr>
      <vt:lpstr>心理辅导的关键作用</vt:lpstr>
      <vt:lpstr>心理辅导的未来发展</vt:lpstr>
      <vt:lpstr>第2章 不同类型的心理辅导</vt:lpstr>
      <vt:lpstr>个人心理辅导</vt:lpstr>
      <vt:lpstr>组群心理辅导</vt:lpstr>
      <vt:lpstr>在线心理辅导</vt:lpstr>
      <vt:lpstr>其他形式的心理辅导</vt:lpstr>
      <vt:lpstr> </vt:lpstr>
      <vt:lpstr>第3章 心理辅导的适用范围</vt:lpstr>
      <vt:lpstr>学业问题</vt:lpstr>
      <vt:lpstr>情绪问题</vt:lpstr>
      <vt:lpstr>人际关系问题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2024-09-29T14:20:25.880</cp:lastPrinted>
  <dcterms:created xsi:type="dcterms:W3CDTF">2024-09-29T06:20:25Z</dcterms:created>
  <dcterms:modified xsi:type="dcterms:W3CDTF">2024-09-29T06:20:27Z</dcterms:modified>
</cp:coreProperties>
</file>