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7E9357-813E-4CE9-877C-36AAB5F880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8B11F4-4C78-4579-B341-9AE37EDE77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D2A0CB-8B03-44D2-AB90-935FB6D097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F069FB-5A2E-4A18-A91F-521F352606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2170BE-143F-41BF-8618-F38AC289A8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338339-6E05-4B42-A4EC-A5FF910670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CAB4FA-4F23-4BDF-96E8-B46A683007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0ADBC8-F3A6-4048-8E85-4996F691C5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67A04E-30EA-4085-8730-2F26081415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76935C-685F-4A8F-A196-44AFB7F4AC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CF98E4-08F1-4B7A-B4BB-4F340B6C19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221111043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大客户营销管理策略与企业创新能力的提升</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大客户营销管理策略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企业创新能力概述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大客户营销管理策略对企业创新能力的影响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企业创新能力提升策略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案例分析：某公司大客户营销管理策略与创新能力提升实践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市场竞争日益激烈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随着全球化进程的加速和技术的快速发展，企业面临的市场竞争越来越激烈，大客户资源成为企业争夺的焦点。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大客户对企业的重要性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大客户通常具有较高的购买力和市场份额，对企业的销售业绩和品牌影响力至关重要。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营销管理策略的创新需求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传统的营销管理策略已难以满足当前市场的变化和大客户的需求，需要创新营销管理策略以提升企业的竞争力。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本研究旨在探讨大客户营销管理策略的创新及其对企业创新能力的提升作用，为企业制定有效的大客户营销管理策略提供理论支持和实践指导。</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如何创新大客户营销管理策略？大客户营销管理策略的创新如何提升企业创新能力？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大客户营销管理策略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通过市场调研和数据分析，将客户按照行业、规模、潜力等维度进行细分，识别出具有战略价值的大客户群体。</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客户细分</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制定大客户选择标准，包括客户规模、行业地位、增长潜力、合作意愿等方面，确保选择的大客户符合企业战略发展方向。</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选择标准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大客户识别与选择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通过真诚沟通、专业能力和优质服务，与大客户建立长期稳定的信任关系。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建立信任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个性化服务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持续关怀</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深入了解大客户需求，提供个性化、定制化的产品和服务，满足大客户特定需求。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定期回访、节日祝福、活动邀请等方式，表达对大客户的关心和重视，维护良好关系。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大客户关系建立与维护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提供超出基本服务范畴的增值服务，如技术咨询、市场策划、培训等，提升大客户满意度和忠诚度。</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增值服务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与大客户共同探索新的商业模式和合作方式，推动双方业务创新和发展。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创新合作</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充分利用双方资源，实现资源共享和优势互补，提升整体竞争力。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资源共享</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大客户价值提升策略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企业创新能力概述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创新能力的定义</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创新能力是指企业或个人通过创新思维和实践活动，创造出具有新颖性、实用性和价值性的产品、服务或流程的能力。</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创新能力的内涵</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能力涵盖了创新思维、创新实践和创新成果三个层面。其中，创新思维是创新能力的核心，包括发散性思维、批判性思维、创造性思维等多种思维方式；创新实践是将创新思维转化为实际行动的过程，包括市场调研、产品设计、技术研发、营销推广等各个环节；创新成果则是创新实践的结果，包括新产品、新服务、新工艺、新商业模式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创新能力的定义与内涵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提升企业竞争力</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在激烈的市场竞争中，企业创新能力是企业获取竞争优势的关键因素。通过创新，企业可以开发出更具市场竞争力的产品和服务，满足客户需求，提高市场份额和盈利能力。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推动产业升级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企业创新能力不仅有助于企业自身的发展，还能推动整个产业的升级。通过引入新技术、新工艺和新商业模式，企业可以引领行业发展趋势，促进产业结构的优化和升级。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促进经济增长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企业创新能力对于国家经济的增长也具有重要意义。企业的创新活动可以创造新的市场需求，推动相关产业的发展，进而促进国民经济的增长。</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企业创新能力的重要性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创新人才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创新人才是企业创新能力的核心要素。企业需要培养和引进具备创新思维和实践能力的人才，激发他们的创新潜力，形成企业的创新团队。</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创新文化</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创新文化是企业创新能力的重要保障。企业应营造鼓励创新、宽容失败的文化氛围，激发员工的创新意识和创新精神，推动企业的创新发展。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创新制度</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制度是企业创新能力的重要支撑。企业应建立和完善创新激励机制、知识产权保护机制等制度，保障创新活动的顺利开展和创新成果的合理回报。同时，企业还应加强与政府、高校、科研机构等的合作，形成产学研用协同创新的良好生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企业创新能力的构成要素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大客户营销管理策略对企业创新能力的影响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https://d.book118.com/425221111043011122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2024-09-25T15:05:23.700</cp:lastPrinted>
  <dcterms:created xsi:type="dcterms:W3CDTF">2024-09-25T07:05:23Z</dcterms:created>
  <dcterms:modified xsi:type="dcterms:W3CDTF">2024-09-25T07:05:25Z</dcterms:modified>
</cp:coreProperties>
</file>