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CC7C6-7994-4675-997D-DE81C7D7C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09D41-EDB6-4B2A-8EF6-F1486A4A7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4C694-2782-4824-9A1D-F4233CDE7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3DCF8-79CB-4816-BE90-50A6404D2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0A8B92-26C3-4188-ACFA-D8351C4E6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67DB7A-CD8C-4C86-BA0E-B9AA3ACCE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F183F-698E-4E56-990E-49BCB17E1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5DE28-02F2-4345-A771-E1CE9F114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10CDE-2366-4E05-9EF2-13F088415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3FDE9-2C82-4FCC-ACE8-1FC534EB3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26AE8-BB5B-4B93-941F-96E5F2811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2114330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应对突发事件的医学救援培训在混乱中保持组织和纪律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突发事件与医学救援概述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组织架构与指挥体系建设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现场处置流程规范化操作指南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心理素质培养与压力应对策略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保障救援效率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在突发事件中，时间就是生命。通过培训，救援人员能够掌握有效的救援技能和策略，提高救援效率，最大限度地减少人员伤亡和财产损失。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突发事件往往具有不可预测性和紧急性，通过培训提高救援人员的应对能力，使其能够在混乱的环境中迅速做出反应。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加强组织协调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突发事件需要多方面的协作和配合，通过培训加强救援人员之间的组织协调，形成高效的救援团队。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培养领导能力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在突发事件中，领导者的作用至关重要。通过培训培养救援人员的领导能力，使其能够在关键时刻挺身而出，带领团队应对挑战。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掌握基本救援技能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通过培训，救援人员应掌握基本的救援技能，如止血、包扎、心肺复苏等，以便在突发事件中迅速实施救援。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突发事件往往伴随着紧张、混乱的局面，通过培训提高救援人员的心理素质，使其能够在高压环境下保持冷静和专注。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加强团队协作能力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突发事件需要多方面的协作和配合，通过培训加强救援人员之间的团队协作能力，提高整体救援效率。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培训目标和期望成果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突发事件与医学救援概述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突发事件是指突然发生，造成或者可能造成严重社会危害，需要采取应急处置措施予以应对的自然灾害、事故灾难、公共卫生事件和社会安全事件。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根据突发事件的性质、危害程度、可控性和影响范围等因素，一般分为四级：Ⅰ级（特别重大）、Ⅱ级（重大）、Ⅲ级（较大）和Ⅳ级（一般）。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现场救治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在突发事件现场，医学救援人员需要迅速开展现场救治工作，包括检伤分类、现场急救、转运后送等，以最大限度地减少人员伤亡和残疾。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医疗支援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医学救援人员还需要为受灾地区提供医疗支援，包括药品、医疗器械、医疗技术等，以保障受灾人员的生命安全和身体健康。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防疫工作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在突发事件中，防疫工作也是医学救援的重要组成部分。医学救援人员需要开展卫生防疫工作，包括疫苗接种、消毒杀虫、疫情监测等，以防止疫情的爆发和传播。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医学救援在应急响应中作用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如汶川地震、玉树地震等，在这些突发事件中，我国医学救援队伍迅速响应，开展了大规模的现场救治和医疗支援工作，为受灾地区提供了及时有效的医疗救助。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美国“9·11”事件、日本“3·11”大地震等，在这些突发事件中，各国医学救援队伍也发挥了重要作用。他们通过国际协作和资源共享，为受灾地区提供了必要的医疗救助和支持。同时，这些案例也为我们提供了宝贵的经验和教训，促进了全球医学救援体系的不断完善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组织架构与指挥体系建设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在突发事件现场设立医学救援指挥部，统一协调现场医学救援工作。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设立现场指挥部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指定总指挥，负责全面协调和指导医学救援工作；设立副总指挥，协助总指挥工作，并在总指挥缺席时履行指挥职责。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明确指挥职责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根据救援需要，设立不同的工作小组，如医疗救治组、转运组、后勤保障组等，明确各小组的职责和任务。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划分工作小组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现场指挥体系搭建及职责划分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要求现场各工作小组定期向指挥部报告工作进展、遇到的问题和需要协调的事项。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建立信息报告制度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加强沟通协调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通过现代信息技术手段，建立现场医学救援信息共享平台，实现各小组之间的实时信息交流。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指挥部应加强与各小组、相关部门和机构的沟通协调，确保救援工作的高效进行。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信息沟通与协调机制建立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对现场的医学救援资源进行评估，包括医疗队伍、药品、医疗器械、交通工具等。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评估现场资源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根据救援需求和资源评估结果，合理调配现场资源，确保资源的有效利用。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合理调配资源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当现场资源不足时，应积极寻求外部支持，如请求其他医疗机构、政府部门或社会组织的援助。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寻求外部支持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资源调配与整合策略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https://d.book118.com/425221143304011042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2024-09-04T05:55:59.177</cp:lastPrinted>
  <dcterms:created xsi:type="dcterms:W3CDTF">2024-09-03T21:55:59Z</dcterms:created>
  <dcterms:modified xsi:type="dcterms:W3CDTF">2024-09-03T21:56:01Z</dcterms:modified>
</cp:coreProperties>
</file>