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5648B1-6332-4C4C-9B8E-6F9498EBA9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4794A2-E842-42F7-A787-56DFA00FCE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F9A16A-0339-47BC-A8D6-D5BC8E69DE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A92FBA-ED06-484F-90DD-0B1FE51C8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DC8EC2-2381-43B8-9949-6DF36E8563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0DA8200-01EC-48EC-8A4F-1B06D20C7F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5F8C6DF-0C0D-4F55-BB9A-BA7620E9FE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25E96F-D81F-4EBE-BB95-F6A704CC45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7F5EBA-B034-4E60-9E17-4B2C0DD514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4FC666-6380-407A-A01E-564FE40887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F1D63E-673F-4DEA-B863-E974CE7167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5221244224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3807625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950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350895" y="3807625"/>
            <a:ext cx="1971010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19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桥梁施工安全：关键在细节把控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桥梁施工安全的关键细节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细节把控的重要性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实际案例分析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如何加强桥梁施工安全的细节把控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-7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r="-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r="2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主题介绍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本文将探讨细节把控在桥梁施工安全中的重要性，分析常见安全隐患，并提出相应的应对措施。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桥梁施工安全是确保工程顺利进行和人员安全的关键，细节把控在施工过程中起着至关重要的作用。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随着工程建设规模的不断扩大和施工难度的不断提高，桥梁施工安全问题愈发突出。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细节把控能够有效地预防和减少施工过程中的安全隐患，保障施工人员的生命安全，降低工程风险，提高工程质量。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b="-64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b="-64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桥梁施工安全：关键在细节把控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b="-65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重要性阐述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2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桥梁施工安全的关键细节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对所有参与桥梁施工的人员进行安全培训，确保他们了解并遵循安全规定和操作规程。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r="1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安全评估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安全设施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r="1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对施工现场进行全面的安全评估，识别潜在的安全隐患，并采取相应的措施进行预防。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配备齐全的安全设施，如安全网、防护栏、警示标志等，确保施工人员的安全。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施工前的安全准备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采用实时监控系统，对施工现场进行全方位的监控，以便及时发现和解决安全问题。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r="-1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b="-1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r="1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安全监控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确保施工设备、工具在使用过程中符合安全标准，并对操作人员进行定期的技能培训。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制定详细的安全应急预案，配备专业的应急救援队伍，以便在发生紧急情况时迅速响应。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安全应急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施工过程中的安全措施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b="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b="2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b="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施工后的安全检查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质量检测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对已完成的桥梁结构进行全面的质量检测，确保其符合设计要求和安全标准。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安全评估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对施工现场进行清理和检查，确保没有遗留的安全隐患，并对施工设备、设施进行维护和保养。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总结反馈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对整个桥梁施工过程进行总结和反馈，总结经验教训，提高今后的施工质量和安全水平。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61387" y="2462858"/>
            <a:ext cx="233394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细节把控的重要性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细节把控能够减少施工过程中的安全隐患，提高整体施工的安全系数。通过严格控制每个环节的细节，可以降低事故发生的概率，保证施工顺利进行。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细节的把控有助于预防潜在的安全风险，例如对施工设备的维护和检查，可以及时发现设备故障或隐患，避免因设备故障导致的事故。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提高施工安全系数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细节的把控有助于降低事故发生的概率，特别是在高风险作业中，如高空作业、深水作业等。通过严格遵守安全操作规程，加强安全防护措施，可以显著减少事故的发生。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对细节的把控能够提高施工人员的安全意识，使他们在施工过程中更加谨慎、细致，从而减少因疏忽大意导致的事故。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减少事故发生率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54963" y="1766626"/>
            <a:ext cx="4577476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细节的把控是保障施工人员生命安全的重要手段。通过对施工过程的全面监控和管理，可以及时发现和纠正不安全因素，确保施工人员的生命安全不受威胁。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9593" y="4439331"/>
            <a:ext cx="4519030" cy="14386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细节的把控有助于提高施工人员的自我保护能力，使他们更加熟悉安全操作规程和防护措施，减少因操作不当或疏忽导致的伤亡事故。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602" y="3306002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4691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47443" y="3306002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319071" y="3368040"/>
            <a:ext cx="6434912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53656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70000"/>
          </a:blip>
          <a:srcRect r="40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保障施工人员生命安全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https://d.book118.com/425221244224011104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2024-09-14T12:00:41.196</cp:lastPrinted>
  <dcterms:created xsi:type="dcterms:W3CDTF">2024-09-14T04:00:41Z</dcterms:created>
  <dcterms:modified xsi:type="dcterms:W3CDTF">2024-09-14T04:00:43Z</dcterms:modified>
</cp:coreProperties>
</file>