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3FFF1AB-EB81-4C19-A41A-64A0087E9E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13E7EF-B124-4E3B-9048-1C710119C1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9DD6997-BCCA-486F-BBF6-18164808EE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E7B041C-77E8-4F3E-BBE3-1B75E7CD12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C649810-F55A-4F75-9631-A4206460E47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09D162A-E6C0-4F28-B6ED-BA955A36882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2549779-1B40-4C6A-A451-C6B681E70D2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3E93E6A-8B4F-49BB-B16E-C346A5C745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2211379-1448-491A-9A15-7835D8FA08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4D8EB1-B1E4-47B9-A58E-5B05451CAB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70C726-2746-4884-91A7-16F0E1FD5A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5222142022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云计算与大数据市场前景分析</a:t>
            </a:r>
          </a:p>
        </p:txBody>
      </p:sp>
      <p:sp>
        <p:nvSpPr>
          <p:cNvPr id="3" name="TextBox 3"/>
          <p:cNvSpPr txBox="1"/>
          <p:nvPr/>
        </p:nvSpPr>
        <p:spPr>
          <a:xfrm>
            <a:off x="790127" y="5195764"/>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750406" y="5697617"/>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云计算市场现状及发展趋势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大数据市场现状及发展趋势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云计算与大数据融合市场分析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云计算与大数据市场前景展望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结论和建议</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评估云计算与大数据的商业价值</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探讨云计算与大数据如何为企业和组织创造价值，以及这些价值的实现方式和潜力。</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提供决策支持</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为投资者、企业和政府等决策者提供有关云计算与大数据市场的深入见解和建议，以支持其决策过程。</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分析云计算与大数据市场的发展趋势</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通过对历史数据的分析，结合当前的市场动态，预测云计算与大数据市场的未来走向。</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49" r="12549"/>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包括基础设施即服务（IaaS）、平台即服务（PaaS）和软件即服务（SaaS）等云计算服务类型。</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云计算市场</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大数据市场</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相关产业链</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地域范围</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包括大数据硬件、软件和服务等市场细分，涉及数据采集、存储、处理、分析和可视化等方面。</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包括与云计算和大数据相关的上下游产业，如数据中心、网络设备、安全、人工智能等。</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全球范围内的云计算与大数据市场，重点分析北美、欧洲、亚太等主要地区的市场情况。</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云计算市场现状及发展趋势</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云计算市场规模</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全球云计算市场规模</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根据市场研究公司的数据，全球云计算市场规模正在迅速增长，预计未来几年将持续保持强劲增长势头。</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中国云计算市场规模</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中国云计算市场已经成为全球第二大市场，随着国内企业对数字化转型的需求增加，市场规模将继续扩大。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SaaS（软件即服务）</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提供基于云的应用程序，用户通过订阅方式使用，无需安装和维护软件。</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IaaS（基础设施即服务）</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提供计算、存储和网络等基础设施服务，用户可以根据需求灵活租用。</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PaaS（平台即服务）</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提供应用程序开发和部署所需的平台和工具，支持快速应用开发和迭代。</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云计算服务类型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96" b="269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6041" b="6041"/>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云计算发展驱动力</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数字化转型</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企业为应对市场竞争和提升运营效率，纷纷进行数字化转型，云计算作为重要支撑技术受到广泛关注。</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互联网和移动互联网发展</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互联网和移动互联网的普及使得数据量呈现爆炸式增长，云计算提供了高效、弹性的数据处理能力。</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人工智能和大数据应用</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人工智能和大数据技术的快速发展对计算能力提出了更高要求，云计算为这些应用提供了强大的计算资源。</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9488" r="29488"/>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随着企业对业务连续性和数据安全性要求的提高，混合云和多云策略逐渐成为主流，以实现灵活性和安全性的平衡。</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混合云和多云策略</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随着物联网和5G技术的发展，边缘计算将逐渐崛起，云计算将与边缘计算相结合，形成更完善的计算体系。</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边缘计算</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人工智能将在云计算领域发挥越来越重要的作用，包括智能运维、智能安全、智能分析等方向。</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AI赋能</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随着全球对环保和可持续发展的关注度不断提高，绿色计算和可持续发展将成为云计算发展的重要方向。</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绿色计算和可持续发展</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云计算市场发展趋势</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大数据市场现状及发展趋势</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全球大数据市场规模</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根据市场研究机构的预测，全球大数据市场规模在未来几年将持续增长，到XXXX年有望达到XX人民币。</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中国大数据市场规模</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中国大数据市场已经成为全球最重要的市场之一，其规模也在不断扩大。预计未来几年，中国大数据市场将保持高速增长，到XXXX年市场规模有望超过XX人民币。</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大数据市场规模</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大数据类型</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介于结构化数据和非结构化数据之间的一种数据形式，如XML、JSON等。这类数据具有一定的结构性，但又不像结构化数据那样严格。</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半结构化数据</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指关系型数据库中存储的数据，具有固定的数据结构和类型。这类数据在大数据分析中占据重要地位。</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结构化数据</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包括文本、图像、音频、视频等无法用固定结构表示的数据。随着社交媒体和物联网的普及，非结构化数据量不断增加，给大数据分析带来新的挑战和机遇。</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非结构化数据</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大数据发展驱动力</a:t>
              </a:r>
            </a:p>
          </p:txBody>
        </p:sp>
      </p:grpSp>
      <p:sp>
        <p:nvSpPr>
          <p:cNvPr id="31" name="TextBox 31"/>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随着分布式计算、存储和数据处理技术的不断发展，大数据处理能力不断提高，成本不断降低，使得更多企业和组织能够利用大数据创造价值。</a:t>
            </a:r>
          </a:p>
        </p:txBody>
      </p:sp>
      <p:sp>
        <p:nvSpPr>
          <p:cNvPr id="32" name="TextBox 32"/>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政策支持</a:t>
            </a:r>
          </a:p>
        </p:txBody>
      </p:sp>
      <p:sp>
        <p:nvSpPr>
          <p:cNvPr id="33" name="TextBox 33"/>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各国政府纷纷出台政策扶持大数据产业发展，推动大数据与实体经济深度融合，为大数据市场提供了广阔的发展空间。</a:t>
            </a:r>
          </a:p>
        </p:txBody>
      </p:sp>
      <p:sp>
        <p:nvSpPr>
          <p:cNvPr id="34" name="TextBox 34"/>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市场需求</a:t>
            </a:r>
          </a:p>
        </p:txBody>
      </p:sp>
      <p:sp>
        <p:nvSpPr>
          <p:cNvPr id="35" name="TextBox 35"/>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企业对于数据分析、数据挖掘等需求不断增加，希望通过大数据技术提升业务效率和创新能力，进而推动大数据市场的发展。</a:t>
            </a:r>
          </a:p>
        </p:txBody>
      </p:sp>
      <p:sp>
        <p:nvSpPr>
          <p:cNvPr id="36" name="TextBox 36"/>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技术进步</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https://d.book118.com/425222142022011101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2024-09-09T08:19:35.503</cp:lastPrinted>
  <dcterms:created xsi:type="dcterms:W3CDTF">2024-09-09T00:19:35Z</dcterms:created>
  <dcterms:modified xsi:type="dcterms:W3CDTF">2024-09-09T00:19:37Z</dcterms:modified>
</cp:coreProperties>
</file>