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5F6D-E23F-4B97-B8D3-71F6E9AF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68F59-677E-4AA3-8E09-EED39BD9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BF3C3-9FF1-4280-84A7-FBD7DEF7E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522A5-0DA5-4B24-873B-E4C46A99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D2787-89CD-4DCE-AE20-6BEB735F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270FB-1861-4EB4-9F72-2C1B2C46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31154-FD5F-46BD-AA9C-443076A0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8D2C4-18CD-4E81-82E4-ADA4575BF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8F79C-8962-45CD-9513-EBD46F110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B56BC-87BF-401B-B089-F362A855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63E0F-94D9-4526-9C76-94F801887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2223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海绵城市行业复工报告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海绵城市行业现状及发展趋势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疫情影响下海绵城市行业面临的挑战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复工后海绵城市行业恢复情况分析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典型案例分析：成功复工的海绵城市项目介绍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未来发展策略与建议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受新冠疫情影响，海绵城市行业一度停工停产，随着疫情得到控制，行业逐步开始复工。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政策推动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国家及地方政府出台一系列政策，支持海绵城市行业复工复产，推动行业快速发展。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分析复工情况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通过对海绵城市行业复工情况的调查和分析，了解行业复工的现状和存在的问题。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针对存在的问题，提出相应的建议措施，促进行业更好地复工复产。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结合当前的政策和市场环境，预测海绵城市行业的发展趋势，为企业提供参考。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海绵城市行业现状及发展趋势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海绵城市是指通过加强城市规划建设管理，充分发挥建筑、道路和绿地、水系等生态系统对雨水的吸纳、蓄渗和缓释作用，有效控制雨水径流，实现自然积存、自然渗透、自然净化的城市发展方式。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海绵城市注重生态优先，强调自然与人工措施的相结合，在确保城市排水防涝安全的前提下，最大限度地实现雨水在城市区域的积存、渗透和净化，促进雨水资源的利用和生态环境保护。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海绵城市定义与特点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海绵城市建设发展迅速，多个城市制定了海绵城市规划并付诸实施。通过建设雨水花园、植草沟、渗透铺装等设施，提高城市对雨水的吸纳和净化能力。同时，政府加大了对海绵城市建设的投入力度，推动相关技术和产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海绵城市建设起步较早，一些发达国家如德国、美国等已经形成了较为完善的雨水管理体系。这些国家注重雨水资源的利用，通过建设雨水收集系统、雨水渗透设施等，实现雨水的自然循环和再利用。此外，国外还注重通过立法和规划手段推动海绵城市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国外发展概况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国内外海绵城市发展概况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政策推动：随着国家对生态文明建设的重视和海绵城市建设相关政策的出台，未来将有更多城市加入到海绵城市建设的行列中。政府将继续加大对海绵城市建设的投入力度，推动相关技术和产业的创新发展。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技术创新：随着科技的不断进步，海绵城市建设将更加注重技术创新。例如，利用大数据、物联网等技术手段实现城市雨水管理的智能化和精细化；研发新型环保材料提高雨水净化效率等。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多元化融资：未来海绵城市建设将探索多元化融资模式，吸引社会资本参与。政府可以通过与社会资本合作、发行绿色债券等方式筹集资金，推动海绵城市建设的可持续发展。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：随着全球化进程的加速推进，国际间的合作与交流将成为推动海绵城市建设的重要力量。我国可以积极借鉴国际先进经验和技术成果，加强与其他国家在海绵城市建设领域的合作与交流，共同推动全球城市的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疫情影响下海绵城市行业面临的挑战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00" r="13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由于疫情期间的封锁和限制，许多海绵城市建设项目被迫暂停或推迟，导致工程进度严重滞后。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工程进度受阻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疫情对全球供应链造成冲击，海绵城市建设所需的材料、设备等供应受到影响，导致成本上升和交货延迟。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疫情期间，部分工人因隔离、交通限制等原因无法到岗，造成施工现场劳动力短缺，影响项目进度。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劳动力短缺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疫情对海绵城市行业的影响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000" r="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市场需求减少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受疫情影响，部分地方政府可能调整公共支出，减少对海绵城市建设的投入，导致市场需求减少。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由于项目停工、回款延迟等原因，许多海绵城市建设企业面临资金紧张的局面，甚至可能出现资金链断裂的风险。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疫情可能导致部分合同条款无法履行，如交货期、验收标准等，给企业带来合同违约风险。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行业内企业面临的挑战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为应对疫情对经济的影响，政府可能调整财政政策，增加对基础设施建设的投入，为海绵城市行业带来发展机遇。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货币政策调整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央行可能采取降准、降息等货币政策措施，降低企业融资成本，有利于海绵城市行业的复苏。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政府可能加强对海绵城市建设项目的监管和审批，确保项目质量和效益，促进行业健康发展。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https://d.book118.com/425222233044011104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2024-09-13T22:02:45.603</cp:lastPrinted>
  <dcterms:created xsi:type="dcterms:W3CDTF">2024-09-13T14:02:45Z</dcterms:created>
  <dcterms:modified xsi:type="dcterms:W3CDTF">2024-09-13T14:02:47Z</dcterms:modified>
</cp:coreProperties>
</file>