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A8F504-92E3-4395-B00F-74B3B2934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4C121-6FBE-40D1-8C1C-D9398A4DE8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558AF5-A5C8-4FD5-85A8-559208B39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A0A7A1-1CA5-4109-8B5C-FD6E4DBD85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489230-393E-4A7D-AF63-D6773726D5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8D20C-9D49-41A5-B958-6BE1AD96EA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8D88B5-1241-48DA-AD6D-B054148ED4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29565-5072-48BA-BE64-BE8536B2DE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602C76-6A84-4F6A-A476-1F748C816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4AF472-03A6-4AB4-82EF-9BF42C49B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F3752F-E440-476C-885E-B22D7E6D27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23323200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智能推荐系统在文创产业的应用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文创产业概述
 智能推荐系统原理
 智能推荐系统类型
 文创产业中的智能推荐
 应用案例分析
 技术挑战与解决方案
 未来发展趋势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文创产业概述</a:t>
            </a:r>
          </a:p>
        </p:txBody>
      </p:sp>
      <p:sp>
        <p:nvSpPr>
          <p:cNvPr id="3" name="Subtitle 2"/>
          <p:cNvSpPr>
            <a:spLocks noGrp="1"/>
          </p:cNvSpPr>
          <p:nvPr>
            <p:ph type="subTitle" idx="1"/>
          </p:nvPr>
        </p:nvSpPr>
        <p:spPr/>
        <p:txBody>
          <a:bodyPr/>
          <a:lstStyle/>
          <a:p>
            <a:r>
              <a:t>智能推荐系统在文创产业的应用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文创产业概述</a:t>
            </a:r>
          </a:p>
        </p:txBody>
      </p:sp>
      <p:sp>
        <p:nvSpPr>
          <p:cNvPr id="3" name="Content Placeholder 2"/>
          <p:cNvSpPr>
            <a:spLocks noGrp="1"/>
          </p:cNvSpPr>
          <p:nvPr>
            <p:ph sz="half" idx="2"/>
          </p:nvPr>
        </p:nvSpPr>
        <p:spPr/>
        <p:txBody>
          <a:bodyPr/>
          <a:lstStyle/>
          <a:p>
            <a:r>
              <a:t>1.文创产业是以创意、文化和艺术为核心，通过开发和营销创意产品与服务，创造经济和社会价值的产业。</a:t>
            </a:r>
          </a:p>
          <a:p>
            <a:r>
              <a:t>2.文创产业范围广泛，包括出版、影视、音乐、设计、艺术品、游戏等多个子领域，且各领域间的交叉融合趋势日益明显。</a:t>
            </a:r>
          </a:p>
          <a:p/>
        </p:txBody>
      </p:sp>
      <p:sp>
        <p:nvSpPr>
          <p:cNvPr id="4" name="Text Placeholder 3"/>
          <p:cNvSpPr>
            <a:spLocks noGrp="1"/>
          </p:cNvSpPr>
          <p:nvPr>
            <p:ph type="body" idx="3"/>
          </p:nvPr>
        </p:nvSpPr>
        <p:spPr/>
        <p:txBody>
          <a:bodyPr/>
          <a:lstStyle/>
          <a:p>
            <a:r>
              <a:t>文创产业发展趋势</a:t>
            </a:r>
          </a:p>
        </p:txBody>
      </p:sp>
      <p:sp>
        <p:nvSpPr>
          <p:cNvPr id="5" name="Content Placeholder 4"/>
          <p:cNvSpPr>
            <a:spLocks noGrp="1"/>
          </p:cNvSpPr>
          <p:nvPr>
            <p:ph sz="half" idx="4"/>
          </p:nvPr>
        </p:nvSpPr>
        <p:spPr/>
        <p:txBody>
          <a:bodyPr/>
          <a:lstStyle/>
          <a:p>
            <a:r>
              <a:t>1.随着科技的发展和消费模式的转变，文创产业正面临着新的发展机遇和挑战。</a:t>
            </a:r>
          </a:p>
          <a:p>
            <a:r>
              <a:t>2.数字化、网络化、智能化成为文创产业发展的重要趋势，为产业创新提供了广阔的空间。</a:t>
            </a:r>
          </a:p>
          <a:p/>
        </p:txBody>
      </p:sp>
      <p:sp>
        <p:nvSpPr>
          <p:cNvPr id="6" name="Text Placeholder 5"/>
          <p:cNvSpPr>
            <a:spLocks noGrp="1"/>
          </p:cNvSpPr>
          <p:nvPr>
            <p:ph type="body" idx="1"/>
          </p:nvPr>
        </p:nvSpPr>
        <p:spPr/>
        <p:txBody>
          <a:bodyPr/>
          <a:lstStyle/>
          <a:p>
            <a:r>
              <a:t>文创产业定义与范围</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文创产业概述</a:t>
            </a:r>
          </a:p>
        </p:txBody>
      </p:sp>
      <p:sp>
        <p:nvSpPr>
          <p:cNvPr id="3" name="Text Placeholder 2"/>
          <p:cNvSpPr>
            <a:spLocks noGrp="1"/>
          </p:cNvSpPr>
          <p:nvPr>
            <p:ph type="body" idx="1"/>
          </p:nvPr>
        </p:nvSpPr>
        <p:spPr/>
        <p:txBody>
          <a:bodyPr/>
          <a:lstStyle/>
          <a:p>
            <a:r>
              <a:t>文创产业在全球的发展态势</a:t>
            </a:r>
          </a:p>
        </p:txBody>
      </p:sp>
      <p:sp>
        <p:nvSpPr>
          <p:cNvPr id="4" name="Content Placeholder 3"/>
          <p:cNvSpPr>
            <a:spLocks noGrp="1"/>
          </p:cNvSpPr>
          <p:nvPr>
            <p:ph sz="half" idx="2"/>
          </p:nvPr>
        </p:nvSpPr>
        <p:spPr/>
        <p:txBody>
          <a:bodyPr/>
          <a:lstStyle/>
          <a:p>
            <a:r>
              <a:t>1.全球文创产业规模持续扩大，成为经济发展的重要引擎。</a:t>
            </a:r>
          </a:p>
          <a:p>
            <a:r>
              <a:t>2.亚洲市场，尤其是中国，文创产业发展迅速，逐渐成为全球文创产业的重要力量。</a:t>
            </a:r>
          </a:p>
          <a:p/>
        </p:txBody>
      </p:sp>
      <p:sp>
        <p:nvSpPr>
          <p:cNvPr id="5" name="Text Placeholder 4"/>
          <p:cNvSpPr>
            <a:spLocks noGrp="1"/>
          </p:cNvSpPr>
          <p:nvPr>
            <p:ph type="body" idx="3"/>
          </p:nvPr>
        </p:nvSpPr>
        <p:spPr/>
        <p:txBody>
          <a:bodyPr/>
          <a:lstStyle/>
          <a:p>
            <a:r>
              <a:t>文创产业的政策环境</a:t>
            </a:r>
          </a:p>
        </p:txBody>
      </p:sp>
      <p:sp>
        <p:nvSpPr>
          <p:cNvPr id="6" name="Content Placeholder 5"/>
          <p:cNvSpPr>
            <a:spLocks noGrp="1"/>
          </p:cNvSpPr>
          <p:nvPr>
            <p:ph sz="half" idx="4"/>
          </p:nvPr>
        </p:nvSpPr>
        <p:spPr/>
        <p:txBody>
          <a:bodyPr/>
          <a:lstStyle/>
          <a:p>
            <a:r>
              <a:t>1.各国政府纷纷出台政策，支持文创产业的发展，为产业提供了良好的政策环境。</a:t>
            </a:r>
          </a:p>
          <a:p>
            <a:r>
              <a:t>2.政策的着力点主要包括税收优惠、资金支持、人才培养等多个方面。</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文创产业概述</a:t>
            </a:r>
          </a:p>
        </p:txBody>
      </p:sp>
      <p:sp>
        <p:nvSpPr>
          <p:cNvPr id="3" name="Text Placeholder 2"/>
          <p:cNvSpPr>
            <a:spLocks noGrp="1"/>
          </p:cNvSpPr>
          <p:nvPr>
            <p:ph type="body" idx="1"/>
          </p:nvPr>
        </p:nvSpPr>
        <p:spPr/>
        <p:txBody>
          <a:bodyPr/>
          <a:lstStyle/>
          <a:p>
            <a:r>
              <a:t>文创产业的市场机遇与挑战</a:t>
            </a:r>
          </a:p>
        </p:txBody>
      </p:sp>
      <p:sp>
        <p:nvSpPr>
          <p:cNvPr id="4" name="Content Placeholder 3"/>
          <p:cNvSpPr>
            <a:spLocks noGrp="1"/>
          </p:cNvSpPr>
          <p:nvPr>
            <p:ph sz="half" idx="2"/>
          </p:nvPr>
        </p:nvSpPr>
        <p:spPr/>
        <p:txBody>
          <a:bodyPr/>
          <a:lstStyle/>
          <a:p>
            <a:r>
              <a:t>1.随着消费升级和多元化需求的增长，文创产业市场潜力巨大。</a:t>
            </a:r>
          </a:p>
          <a:p>
            <a:r>
              <a:t>2.但同时，市场竞争激烈，知识产权保护、人才培养等问题也制约着产业的发展。</a:t>
            </a:r>
          </a:p>
          <a:p/>
        </p:txBody>
      </p:sp>
      <p:sp>
        <p:nvSpPr>
          <p:cNvPr id="5" name="Text Placeholder 4"/>
          <p:cNvSpPr>
            <a:spLocks noGrp="1"/>
          </p:cNvSpPr>
          <p:nvPr>
            <p:ph type="body" idx="3"/>
          </p:nvPr>
        </p:nvSpPr>
        <p:spPr/>
        <p:txBody>
          <a:bodyPr/>
          <a:lstStyle/>
          <a:p>
            <a:r>
              <a:t>文创产业的未来展望</a:t>
            </a:r>
          </a:p>
        </p:txBody>
      </p:sp>
      <p:sp>
        <p:nvSpPr>
          <p:cNvPr id="6" name="Content Placeholder 5"/>
          <p:cNvSpPr>
            <a:spLocks noGrp="1"/>
          </p:cNvSpPr>
          <p:nvPr>
            <p:ph sz="half" idx="4"/>
          </p:nvPr>
        </p:nvSpPr>
        <p:spPr/>
        <p:txBody>
          <a:bodyPr/>
          <a:lstStyle/>
          <a:p>
            <a:r>
              <a:t>1.文创产业将继续保持快速发展态势，成为全球经济的重要增长点。</a:t>
            </a:r>
          </a:p>
          <a:p>
            <a:r>
              <a:t>2.未来，文创产业将更加注重创新，加强与其他产业的融合，推动产业的持续升级和发展。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智能推荐系统原理</a:t>
            </a:r>
          </a:p>
        </p:txBody>
      </p:sp>
      <p:sp>
        <p:nvSpPr>
          <p:cNvPr id="3" name="Subtitle 2"/>
          <p:cNvSpPr>
            <a:spLocks noGrp="1"/>
          </p:cNvSpPr>
          <p:nvPr>
            <p:ph type="subTitle" idx="1"/>
          </p:nvPr>
        </p:nvSpPr>
        <p:spPr/>
        <p:txBody>
          <a:bodyPr/>
          <a:lstStyle/>
          <a:p>
            <a:r>
              <a:t>智能推荐系统在文创产业的应用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智能推荐系统原理</a:t>
            </a:r>
          </a:p>
        </p:txBody>
      </p:sp>
      <p:sp>
        <p:nvSpPr>
          <p:cNvPr id="3" name="Content Placeholder 2"/>
          <p:cNvSpPr>
            <a:spLocks noGrp="1"/>
          </p:cNvSpPr>
          <p:nvPr>
            <p:ph sz="half" idx="2"/>
          </p:nvPr>
        </p:nvSpPr>
        <p:spPr/>
        <p:txBody>
          <a:bodyPr/>
          <a:lstStyle/>
          <a:p>
            <a:r>
              <a:t>1.智能推荐系统是一种利用人工智能算法为用户提供个性化推荐服务的系统。</a:t>
            </a:r>
          </a:p>
          <a:p>
            <a:r>
              <a:t>2.它通过分析用户的历史行为和数据，预测用户未来的兴趣和需求，从而提供精准的推荐。</a:t>
            </a:r>
          </a:p>
          <a:p>
            <a:r>
              <a:t>3.智能推荐系统广泛应用于电商、音乐、视频、新闻等文创产业领域，为用户提供个性化的内容和服务。</a:t>
            </a:r>
          </a:p>
          <a:p/>
        </p:txBody>
      </p:sp>
      <p:sp>
        <p:nvSpPr>
          <p:cNvPr id="4" name="Text Placeholder 3"/>
          <p:cNvSpPr>
            <a:spLocks noGrp="1"/>
          </p:cNvSpPr>
          <p:nvPr>
            <p:ph type="body" idx="3"/>
          </p:nvPr>
        </p:nvSpPr>
        <p:spPr/>
        <p:txBody>
          <a:bodyPr/>
          <a:lstStyle/>
          <a:p>
            <a:r>
              <a:t>智能推荐系统的基本原理</a:t>
            </a:r>
          </a:p>
        </p:txBody>
      </p:sp>
      <p:sp>
        <p:nvSpPr>
          <p:cNvPr id="5" name="Content Placeholder 4"/>
          <p:cNvSpPr>
            <a:spLocks noGrp="1"/>
          </p:cNvSpPr>
          <p:nvPr>
            <p:ph sz="half" idx="4"/>
          </p:nvPr>
        </p:nvSpPr>
        <p:spPr/>
        <p:txBody>
          <a:bodyPr/>
          <a:lstStyle/>
          <a:p>
            <a:r>
              <a:t>1.智能推荐系统基于人工智能算法，通过机器学习、深度学习等技术，分析用户历史行为和数据，建立用户画像和兴趣模型。</a:t>
            </a:r>
          </a:p>
          <a:p>
            <a:r>
              <a:t>2.根据用户画像和兴趣模型，智能推荐系统从海量内容库中筛选出符合用户兴趣和需求的内容，进行个性化推荐。</a:t>
            </a:r>
          </a:p>
          <a:p>
            <a:r>
              <a:t>3.智能推荐系统的核心是数据分析和算法模型，需要不断优化和更新，以适应用户需求的变化和提高推荐精度。</a:t>
            </a:r>
          </a:p>
          <a:p/>
        </p:txBody>
      </p:sp>
      <p:sp>
        <p:nvSpPr>
          <p:cNvPr id="6" name="Text Placeholder 5"/>
          <p:cNvSpPr>
            <a:spLocks noGrp="1"/>
          </p:cNvSpPr>
          <p:nvPr>
            <p:ph type="body" idx="1"/>
          </p:nvPr>
        </p:nvSpPr>
        <p:spPr/>
        <p:txBody>
          <a:bodyPr/>
          <a:lstStyle/>
          <a:p>
            <a:r>
              <a:t>智能推荐系统概述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智能推荐系统原理</a:t>
            </a:r>
          </a:p>
        </p:txBody>
      </p:sp>
      <p:sp>
        <p:nvSpPr>
          <p:cNvPr id="3" name="Text Placeholder 2"/>
          <p:cNvSpPr>
            <a:spLocks noGrp="1"/>
          </p:cNvSpPr>
          <p:nvPr>
            <p:ph type="body" idx="1"/>
          </p:nvPr>
        </p:nvSpPr>
        <p:spPr/>
        <p:txBody>
          <a:bodyPr/>
          <a:lstStyle/>
          <a:p>
            <a:r>
              <a:t>智能推荐系统的关键技术</a:t>
            </a:r>
          </a:p>
        </p:txBody>
      </p:sp>
      <p:sp>
        <p:nvSpPr>
          <p:cNvPr id="4" name="Content Placeholder 3"/>
          <p:cNvSpPr>
            <a:spLocks noGrp="1"/>
          </p:cNvSpPr>
          <p:nvPr>
            <p:ph sz="half" idx="2"/>
          </p:nvPr>
        </p:nvSpPr>
        <p:spPr/>
        <p:txBody>
          <a:bodyPr/>
          <a:lstStyle/>
          <a:p>
            <a:r>
              <a:t>1.数据挖掘和分析技术：智能推荐系统需要分析用户历史行为和数据，挖掘用户的兴趣和需求，需要用到数据挖掘和分析技术。</a:t>
            </a:r>
          </a:p>
          <a:p>
            <a:r>
              <a:t>2.机器学习技术：智能推荐系统需要通过机器学习技术建立用户画像和兴趣模型，提高推荐精度。</a:t>
            </a:r>
          </a:p>
          <a:p>
            <a:r>
              <a:t>3.个性化推荐算法：智能推荐系统需要根据用户画像和兴趣模型，采用个性化推荐算法，从海量内容库中筛选出符合用户兴趣和需求的内容。</a:t>
            </a:r>
          </a:p>
          <a:p/>
        </p:txBody>
      </p:sp>
      <p:sp>
        <p:nvSpPr>
          <p:cNvPr id="5" name="Text Placeholder 4"/>
          <p:cNvSpPr>
            <a:spLocks noGrp="1"/>
          </p:cNvSpPr>
          <p:nvPr>
            <p:ph type="body" idx="3"/>
          </p:nvPr>
        </p:nvSpPr>
        <p:spPr/>
        <p:txBody>
          <a:bodyPr/>
          <a:lstStyle/>
          <a:p>
            <a:r>
              <a:t>智能推荐系统的发展趋势</a:t>
            </a:r>
          </a:p>
        </p:txBody>
      </p:sp>
      <p:sp>
        <p:nvSpPr>
          <p:cNvPr id="6" name="Content Placeholder 5"/>
          <p:cNvSpPr>
            <a:spLocks noGrp="1"/>
          </p:cNvSpPr>
          <p:nvPr>
            <p:ph sz="half" idx="4"/>
          </p:nvPr>
        </p:nvSpPr>
        <p:spPr/>
        <p:txBody>
          <a:bodyPr/>
          <a:lstStyle/>
          <a:p>
            <a:r>
              <a:t>1.随着人工智能技术的不断发展，智能推荐系统的推荐精度和个性化程度会不断提高。</a:t>
            </a:r>
          </a:p>
          <a:p>
            <a:r>
              <a:t>2.智能推荐系统会更加注重用户隐私和数据安全，保障用户信息安全。</a:t>
            </a:r>
          </a:p>
          <a:p>
            <a:r>
              <a:t>3.智能推荐系统会与虚拟现实、增强现实等技术相结合，提供更加沉浸式的推荐体验。</a:t>
            </a:r>
          </a:p>
          <a:p>
            <a:r>
              <a:t>以上是关于智能推荐系统在文创产业的应用中，介绍智能推荐系统原理的章节内容，包括4个主题和相应的。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智能推荐系统类型</a:t>
            </a:r>
          </a:p>
        </p:txBody>
      </p:sp>
      <p:sp>
        <p:nvSpPr>
          <p:cNvPr id="3" name="Subtitle 2"/>
          <p:cNvSpPr>
            <a:spLocks noGrp="1"/>
          </p:cNvSpPr>
          <p:nvPr>
            <p:ph type="subTitle" idx="1"/>
          </p:nvPr>
        </p:nvSpPr>
        <p:spPr/>
        <p:txBody>
          <a:bodyPr/>
          <a:lstStyle/>
          <a:p>
            <a:r>
              <a:t>智能推荐系统在文创产业的应用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智能推荐系统类型</a:t>
            </a:r>
          </a:p>
        </p:txBody>
      </p:sp>
      <p:sp>
        <p:nvSpPr>
          <p:cNvPr id="3" name="Text Placeholder 2"/>
          <p:cNvSpPr>
            <a:spLocks noGrp="1"/>
          </p:cNvSpPr>
          <p:nvPr>
            <p:ph type="body" idx="1"/>
          </p:nvPr>
        </p:nvSpPr>
        <p:spPr/>
        <p:txBody>
          <a:bodyPr/>
          <a:lstStyle/>
          <a:p>
            <a:r>
              <a:t>基于内容的推荐系统</a:t>
            </a:r>
          </a:p>
        </p:txBody>
      </p:sp>
      <p:sp>
        <p:nvSpPr>
          <p:cNvPr id="4" name="Content Placeholder 3"/>
          <p:cNvSpPr>
            <a:spLocks noGrp="1"/>
          </p:cNvSpPr>
          <p:nvPr>
            <p:ph sz="half" idx="2"/>
          </p:nvPr>
        </p:nvSpPr>
        <p:spPr/>
        <p:txBody>
          <a:bodyPr/>
          <a:lstStyle/>
          <a:p>
            <a:r>
              <a:t>1.通过分析用户的历史行为数据和内容特征，为用户推荐与其兴趣相似的产品或服务。</a:t>
            </a:r>
          </a:p>
          <a:p>
            <a:r>
              <a:t>2.能够有效利用文本、图像、音频等多种类型的数据，提取出关键信息进行推荐。</a:t>
            </a:r>
          </a:p>
          <a:p>
            <a:r>
              <a:t>3.随着深度学习技术的不断发展，基于内容的推荐系统的性能得到了进一步提升，可以更加精准地推荐个性化的内容。</a:t>
            </a:r>
          </a:p>
          <a:p/>
        </p:txBody>
      </p:sp>
      <p:sp>
        <p:nvSpPr>
          <p:cNvPr id="5" name="Text Placeholder 4"/>
          <p:cNvSpPr>
            <a:spLocks noGrp="1"/>
          </p:cNvSpPr>
          <p:nvPr>
            <p:ph type="body" idx="3"/>
          </p:nvPr>
        </p:nvSpPr>
        <p:spPr/>
        <p:txBody>
          <a:bodyPr/>
          <a:lstStyle/>
          <a:p>
            <a:r>
              <a:t>协同过滤推荐系统</a:t>
            </a:r>
          </a:p>
        </p:txBody>
      </p:sp>
      <p:sp>
        <p:nvSpPr>
          <p:cNvPr id="6" name="Content Placeholder 5"/>
          <p:cNvSpPr>
            <a:spLocks noGrp="1"/>
          </p:cNvSpPr>
          <p:nvPr>
            <p:ph sz="half" idx="4"/>
          </p:nvPr>
        </p:nvSpPr>
        <p:spPr/>
        <p:txBody>
          <a:bodyPr/>
          <a:lstStyle/>
          <a:p>
            <a:r>
              <a:t>1.利用用户的历史行为数据，找到相似的用户群体，然后根据这些相似用户的行为为当前用户提供推荐。</a:t>
            </a:r>
          </a:p>
          <a:p>
            <a:r>
              <a:t>2.广泛应用于电商、视频、音乐等领域，通过用户行为的相似性来推荐相似的产品或服务。</a:t>
            </a:r>
          </a:p>
          <a:p>
            <a:r>
              <a:t>3.协同过滤推荐系统可以随着用户数量的增加而不断提升推荐效果。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智能推荐系统类型</a:t>
            </a:r>
          </a:p>
        </p:txBody>
      </p:sp>
      <p:sp>
        <p:nvSpPr>
          <p:cNvPr id="3" name="Text Placeholder 2"/>
          <p:cNvSpPr>
            <a:spLocks noGrp="1"/>
          </p:cNvSpPr>
          <p:nvPr>
            <p:ph type="body" idx="1"/>
          </p:nvPr>
        </p:nvSpPr>
        <p:spPr/>
        <p:txBody>
          <a:bodyPr/>
          <a:lstStyle/>
          <a:p>
            <a:r>
              <a:t>混合推荐系统</a:t>
            </a:r>
          </a:p>
        </p:txBody>
      </p:sp>
      <p:sp>
        <p:nvSpPr>
          <p:cNvPr id="4" name="Content Placeholder 3"/>
          <p:cNvSpPr>
            <a:spLocks noGrp="1"/>
          </p:cNvSpPr>
          <p:nvPr>
            <p:ph sz="half" idx="2"/>
          </p:nvPr>
        </p:nvSpPr>
        <p:spPr/>
        <p:txBody>
          <a:bodyPr/>
          <a:lstStyle/>
          <a:p>
            <a:r>
              <a:t>1.结合了基于内容的推荐系统和协同过滤推荐系统的优点，能够更全面地考虑用户和内容的特征进行推荐。</a:t>
            </a:r>
          </a:p>
          <a:p>
            <a:r>
              <a:t>2.通过不同的权重分配和算法组合来提升推荐效果，能够更好地满足用户个性化需求。</a:t>
            </a:r>
          </a:p>
          <a:p>
            <a:r>
              <a:t>3.混合推荐系统是目前智能推荐领域的研究热点之一，具有广阔的应用前景。</a:t>
            </a:r>
          </a:p>
          <a:p/>
        </p:txBody>
      </p:sp>
      <p:sp>
        <p:nvSpPr>
          <p:cNvPr id="5" name="Text Placeholder 4"/>
          <p:cNvSpPr>
            <a:spLocks noGrp="1"/>
          </p:cNvSpPr>
          <p:nvPr>
            <p:ph type="body" idx="3"/>
          </p:nvPr>
        </p:nvSpPr>
        <p:spPr/>
        <p:txBody>
          <a:bodyPr/>
          <a:lstStyle/>
          <a:p>
            <a:r>
              <a:t>深度学习推荐系统</a:t>
            </a:r>
          </a:p>
        </p:txBody>
      </p:sp>
      <p:sp>
        <p:nvSpPr>
          <p:cNvPr id="6" name="Content Placeholder 5"/>
          <p:cNvSpPr>
            <a:spLocks noGrp="1"/>
          </p:cNvSpPr>
          <p:nvPr>
            <p:ph sz="half" idx="4"/>
          </p:nvPr>
        </p:nvSpPr>
        <p:spPr/>
        <p:txBody>
          <a:bodyPr/>
          <a:lstStyle/>
          <a:p>
            <a:r>
              <a:t>1.利用深度学习技术对用户和内容进行向量表示，通过计算向量相似度来进行推荐。</a:t>
            </a:r>
          </a:p>
          <a:p>
            <a:r>
              <a:t>2.能够处理大规模的数据集和复杂的非线性关系，提升推荐系统的性能。</a:t>
            </a:r>
          </a:p>
          <a:p>
            <a:r>
              <a:t>3.深度学习推荐系统是未来智能推荐领域的重要发展方向之一。</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智能推荐系统类型</a:t>
            </a:r>
          </a:p>
        </p:txBody>
      </p:sp>
      <p:sp>
        <p:nvSpPr>
          <p:cNvPr id="3" name="Text Placeholder 2"/>
          <p:cNvSpPr>
            <a:spLocks noGrp="1"/>
          </p:cNvSpPr>
          <p:nvPr>
            <p:ph type="body" idx="1"/>
          </p:nvPr>
        </p:nvSpPr>
        <p:spPr/>
        <p:txBody>
          <a:bodyPr/>
          <a:lstStyle/>
          <a:p>
            <a:r>
              <a:t>社交推荐系统</a:t>
            </a:r>
          </a:p>
        </p:txBody>
      </p:sp>
      <p:sp>
        <p:nvSpPr>
          <p:cNvPr id="4" name="Content Placeholder 3"/>
          <p:cNvSpPr>
            <a:spLocks noGrp="1"/>
          </p:cNvSpPr>
          <p:nvPr>
            <p:ph sz="half" idx="2"/>
          </p:nvPr>
        </p:nvSpPr>
        <p:spPr/>
        <p:txBody>
          <a:bodyPr/>
          <a:lstStyle/>
          <a:p>
            <a:r>
              <a:t>1.通过分析用户的社交关系和行为数据，为用户推荐其社交圈子中受欢迎的产品或服务。</a:t>
            </a:r>
          </a:p>
          <a:p>
            <a:r>
              <a:t>2.社交推荐系统可以充分利用用户之间的信任关系和社交信息，提升推荐效果。</a:t>
            </a:r>
          </a:p>
          <a:p>
            <a:r>
              <a:t>3.社交推荐系统广泛应用于社交媒体、社交网络等领域，具有较好的应用前景。</a:t>
            </a:r>
          </a:p>
          <a:p/>
        </p:txBody>
      </p:sp>
      <p:sp>
        <p:nvSpPr>
          <p:cNvPr id="5" name="Text Placeholder 4"/>
          <p:cNvSpPr>
            <a:spLocks noGrp="1"/>
          </p:cNvSpPr>
          <p:nvPr>
            <p:ph type="body" idx="3"/>
          </p:nvPr>
        </p:nvSpPr>
        <p:spPr/>
        <p:txBody>
          <a:bodyPr/>
          <a:lstStyle/>
          <a:p>
            <a:r>
              <a:t>情境感知推荐系统</a:t>
            </a:r>
          </a:p>
        </p:txBody>
      </p:sp>
      <p:sp>
        <p:nvSpPr>
          <p:cNvPr id="6" name="Content Placeholder 5"/>
          <p:cNvSpPr>
            <a:spLocks noGrp="1"/>
          </p:cNvSpPr>
          <p:nvPr>
            <p:ph sz="half" idx="4"/>
          </p:nvPr>
        </p:nvSpPr>
        <p:spPr/>
        <p:txBody>
          <a:bodyPr/>
          <a:lstStyle/>
          <a:p>
            <a:r>
              <a:t>1.考虑用户所处的情境信息，如时间、地点、情绪等，为用户提供更加精准的推荐。</a:t>
            </a:r>
          </a:p>
          <a:p>
            <a:r>
              <a:t>2.情境感知推荐系统能够更好地满足用户在特定情境下的需求，提升用户体验。</a:t>
            </a:r>
          </a:p>
          <a:p>
            <a:r>
              <a:t>3.随着物联网、大数据等技术的不断发展，情境感知推荐系统具有更加广阔的应用前景。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文创产业中的智能推荐</a:t>
            </a:r>
          </a:p>
        </p:txBody>
      </p:sp>
      <p:sp>
        <p:nvSpPr>
          <p:cNvPr id="3" name="Subtitle 2"/>
          <p:cNvSpPr>
            <a:spLocks noGrp="1"/>
          </p:cNvSpPr>
          <p:nvPr>
            <p:ph type="subTitle" idx="1"/>
          </p:nvPr>
        </p:nvSpPr>
        <p:spPr/>
        <p:txBody>
          <a:bodyPr/>
          <a:lstStyle/>
          <a:p>
            <a:r>
              <a:t>智能推荐系统在文创产业的应用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文创产业中的智能推荐</a:t>
            </a:r>
          </a:p>
        </p:txBody>
      </p:sp>
      <p:sp>
        <p:nvSpPr>
          <p:cNvPr id="3" name="Text Placeholder 2"/>
          <p:cNvSpPr>
            <a:spLocks noGrp="1"/>
          </p:cNvSpPr>
          <p:nvPr>
            <p:ph type="body" idx="1"/>
          </p:nvPr>
        </p:nvSpPr>
        <p:spPr/>
        <p:txBody>
          <a:bodyPr/>
          <a:lstStyle/>
          <a:p>
            <a:r>
              <a:t>智能推荐系统在文创产业的应用概述</a:t>
            </a:r>
          </a:p>
        </p:txBody>
      </p:sp>
      <p:sp>
        <p:nvSpPr>
          <p:cNvPr id="4" name="Content Placeholder 3"/>
          <p:cNvSpPr>
            <a:spLocks noGrp="1"/>
          </p:cNvSpPr>
          <p:nvPr>
            <p:ph sz="half" idx="2"/>
          </p:nvPr>
        </p:nvSpPr>
        <p:spPr/>
        <p:txBody>
          <a:bodyPr/>
          <a:lstStyle/>
          <a:p>
            <a:r>
              <a:t>1.智能推荐系统通过算法和数据分析，为文创产业提供更精准的用户需求和市场预测。</a:t>
            </a:r>
          </a:p>
          <a:p>
            <a:r>
              <a:t>2.智能推荐系统可以帮助文创企业提高产品销售和推广效率，增加用户满意度和忠诚度。</a:t>
            </a:r>
          </a:p>
          <a:p/>
        </p:txBody>
      </p:sp>
      <p:sp>
        <p:nvSpPr>
          <p:cNvPr id="5" name="Text Placeholder 4"/>
          <p:cNvSpPr>
            <a:spLocks noGrp="1"/>
          </p:cNvSpPr>
          <p:nvPr>
            <p:ph type="body" idx="3"/>
          </p:nvPr>
        </p:nvSpPr>
        <p:spPr/>
        <p:txBody>
          <a:bodyPr/>
          <a:lstStyle/>
          <a:p>
            <a:r>
              <a:t>智能推荐系统的基础技术</a:t>
            </a:r>
          </a:p>
        </p:txBody>
      </p:sp>
      <p:sp>
        <p:nvSpPr>
          <p:cNvPr id="6" name="Content Placeholder 5"/>
          <p:cNvSpPr>
            <a:spLocks noGrp="1"/>
          </p:cNvSpPr>
          <p:nvPr>
            <p:ph sz="half" idx="4"/>
          </p:nvPr>
        </p:nvSpPr>
        <p:spPr/>
        <p:txBody>
          <a:bodyPr/>
          <a:lstStyle/>
          <a:p>
            <a:r>
              <a:t>1.数据分析：通过分析用户行为、喜好和消费习惯等数据，为推荐算法提供基础数据支持。</a:t>
            </a:r>
          </a:p>
          <a:p>
            <a:r>
              <a:t>2.机器学习：利用机器学习技术，可以根据用户历史数据预测其未来的需求和兴趣。</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文创产业中的智能推荐</a:t>
            </a:r>
          </a:p>
        </p:txBody>
      </p:sp>
      <p:sp>
        <p:nvSpPr>
          <p:cNvPr id="3" name="Text Placeholder 2"/>
          <p:cNvSpPr>
            <a:spLocks noGrp="1"/>
          </p:cNvSpPr>
          <p:nvPr>
            <p:ph type="body" idx="1"/>
          </p:nvPr>
        </p:nvSpPr>
        <p:spPr/>
        <p:txBody>
          <a:bodyPr/>
          <a:lstStyle/>
          <a:p>
            <a:r>
              <a:t>智能推荐系统在文创产业的应用案例</a:t>
            </a:r>
          </a:p>
        </p:txBody>
      </p:sp>
      <p:sp>
        <p:nvSpPr>
          <p:cNvPr id="4" name="Content Placeholder 3"/>
          <p:cNvSpPr>
            <a:spLocks noGrp="1"/>
          </p:cNvSpPr>
          <p:nvPr>
            <p:ph sz="half" idx="2"/>
          </p:nvPr>
        </p:nvSpPr>
        <p:spPr/>
        <p:txBody>
          <a:bodyPr/>
          <a:lstStyle/>
          <a:p>
            <a:r>
              <a:t>1.影视推荐：通过分析用户观影历史和喜好，推荐相似类型和题材的影视作品。</a:t>
            </a:r>
          </a:p>
          <a:p>
            <a:r>
              <a:t>2.图书推荐：根据用户的阅读历史和兴趣，推荐相关题材的图书和文学作品。</a:t>
            </a:r>
          </a:p>
          <a:p/>
        </p:txBody>
      </p:sp>
      <p:sp>
        <p:nvSpPr>
          <p:cNvPr id="5" name="Text Placeholder 4"/>
          <p:cNvSpPr>
            <a:spLocks noGrp="1"/>
          </p:cNvSpPr>
          <p:nvPr>
            <p:ph type="body" idx="3"/>
          </p:nvPr>
        </p:nvSpPr>
        <p:spPr/>
        <p:txBody>
          <a:bodyPr/>
          <a:lstStyle/>
          <a:p>
            <a:r>
              <a:t>智能推荐系统的优势和挑战</a:t>
            </a:r>
          </a:p>
        </p:txBody>
      </p:sp>
      <p:sp>
        <p:nvSpPr>
          <p:cNvPr id="6" name="Content Placeholder 5"/>
          <p:cNvSpPr>
            <a:spLocks noGrp="1"/>
          </p:cNvSpPr>
          <p:nvPr>
            <p:ph sz="half" idx="4"/>
          </p:nvPr>
        </p:nvSpPr>
        <p:spPr/>
        <p:txBody>
          <a:bodyPr/>
          <a:lstStyle/>
          <a:p>
            <a:r>
              <a:t>1.优势：提高销售效率，增加用户满意度，优化用户体验。</a:t>
            </a:r>
          </a:p>
          <a:p>
            <a:r>
              <a:t>2.挑战：数据安全和隐私保护，算法透明度和可解释性，用户体验和个性化需求的平衡。</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https://d.book118.com/425223323200011033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文创产业概述</vt:lpstr>
      <vt:lpstr> 文创产业概述</vt:lpstr>
      <vt:lpstr> 文创产业概述</vt:lpstr>
      <vt:lpstr> 文创产业概述</vt:lpstr>
      <vt:lpstr> 智能推荐系统原理</vt:lpstr>
      <vt:lpstr> 智能推荐系统原理</vt:lpstr>
      <vt:lpstr> 智能推荐系统原理</vt:lpstr>
      <vt:lpstr> 智能推荐系统类型</vt:lpstr>
      <vt:lpstr> 智能推荐系统类型</vt:lpstr>
      <vt:lpstr> 智能推荐系统类型</vt:lpstr>
      <vt:lpstr> 智能推荐系统类型</vt:lpstr>
      <vt:lpstr> 文创产业中的智能推荐</vt:lpstr>
      <vt:lpstr> 文创产业中的智能推荐</vt:lpstr>
      <vt:lpstr> 文创产业中的智能推荐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2024-08-28T15:24:45.215</cp:lastPrinted>
  <dcterms:created xsi:type="dcterms:W3CDTF">2024-08-28T07:24:45Z</dcterms:created>
  <dcterms:modified xsi:type="dcterms:W3CDTF">2024-08-28T07:24:47Z</dcterms:modified>
</cp:coreProperties>
</file>