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EC87EA-8467-4545-B775-A0B12CFB2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2FBA75-D504-4AE5-9985-434A371B0F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2AFA16-34D1-42FE-B77B-549E875056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5BCEFA-6088-40BD-9CDF-54E19A1B42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7451C9-96BA-4494-B60B-97931328E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556A55-A72B-4BA4-9C2C-5FA68A05E6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EBEADA0-0E1B-4413-9C2A-4649A67168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977BF4-3187-495F-80B5-33C17958AF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2114C-4EA7-4FF0-9A5C-4666622F6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CFB7CA-45BA-4C14-BECB-D7C69715E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41B038-7C0B-42DA-9684-D47AA1AE2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5223323210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建构游戏新年活动方案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活动时间与地点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活动宣传与推广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活动预算与资源需求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https://d.book118.com/425223323210011111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2024-09-17T08:56:31.461</cp:lastPrinted>
  <dcterms:created xsi:type="dcterms:W3CDTF">2024-09-17T00:56:31Z</dcterms:created>
  <dcterms:modified xsi:type="dcterms:W3CDTF">2024-09-17T00:56:33Z</dcterms:modified>
</cp:coreProperties>
</file>