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2AC9F-294C-4A9B-B1B1-A4D44A4B4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B90B9-43E6-4DE5-933A-9C1C5B7D9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FBD1E-0201-4BF7-B198-09191FE7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1AB89-122F-47F4-B5D2-F448AB09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7CEF1-EF2A-42FE-9494-56ACD8033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1E016-B66F-4E5C-A3BF-E190FE44B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65F27-3145-4CB7-8711-2EE70FF3B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13020-3F84-448D-9CF6-561C8C87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B67A7-8101-4095-8B8F-6EF7CA5C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73931-5BC8-4842-A3B7-FF6BE3DC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90AEF-0AB1-4E32-900D-36F53DAD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240121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《电流跟电压》ppt课件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电流和电压的基本概念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电流和电压的测量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电流和电压在电路中的作用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电流和电压的基本概念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电流是指单位时间内通过导体横截面的电荷量。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电流是电荷流动的一种表现形式，通常用符号"I"表示，单位为安培（A）。电流的大小取决于单位时间内通过导体横截面的电荷量，即电流与电荷量成正比，与时间成反比。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91" r="2539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电压是指电场中两点之间的电位差。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电压是电场中电位差的表现形式，通常用符号"U"表示，单位为伏特（V）。电压描述了电场中两点之间的能量差，即电场力做功的能力。在电路中，电压是推动电流流动的驱动力。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电流和电压之间存在正比关系，即欧姆定律。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电路分析的基本定律之一，它指出在电阻恒定的线性电路中，电流和电压成正比关系，即I=U/R。其中，I表示电流，U表示电压，R表示电阻。这个定律表明，当电压增加时，电流也会相应增加；反之，当电压减小时，电流也会减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电流和电压的关系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欧姆定律是描述电路中电流、电压和电阻之间关系的定律，其表述为“在同一电路中，导体中的电流跟导体两端的电压成正比，跟导体的电阻成反比。”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德国物理学家乔治·西蒙·欧姆在19世纪初提出的，它揭示了电路中电流、电压和电阻之间的定量关系。该定律指出，在电路中，当电阻保持不变时，电流与电压成正比，即电压的增加或减少会导致电流的相应增加或减少；而当电压保持不变时，电流与电阻成反比，即电阻的增大或减小会导致电流的减小或增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欧姆定律的表述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欧姆定律在电路分析、设计和控制中有着广泛的应用，如计算电流、电压和功率等。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电路分析的基本工具之一，通过它可以方便地计算出电流、电压和功率等参数。在电路设计和控制中，欧姆定律可以帮助工程师确定元件的参数和规格，以确保电路的正常运行和性能。此外，欧姆定律还可以用于分析电路中的故障和异常情况，例如断路、短路和过载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欧姆定律只在一定条件下成立，不适用于所有电路情况，例如非线性电路和交流电路。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适用于线性电路中的直流或低频交流电。对于非线性电路和交流电，欧姆定律可能不成立或不适用。在非线性电路中，元件的阻抗随输入信号的频率或幅度变化而变化，因此电流和电压之间的关系不再是线性的。在交流电路中，由于电流和电压是随时间变化的，因此需要使用复数来表示它们的值，并且需要考虑相位差和阻抗匹配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电流和电压的测量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电流的测量是电路分析中的重要步骤，需要使用适当的测量设备和测量方法。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电流的测量可以通过使用电流表来完成。电流表是一种专门用来测量电流的仪表，其工作原理基于安培计量的原理。在测量电流时，需要将电流表串联在电路中，以避免对电路造成影响。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在测量电流时，需要注意安全问题，避免电流过大导致设备损坏或人员伤亡。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在测量大电流时，需要使用专门的绝缘材料和设备，以保障安全。同时，需要注意电流表的量程和精度，以确保测量的准确性和可靠性。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电流的测量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https://d.book118.com/425224012103011101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2024-09-09T14:31:56.134</cp:lastPrinted>
  <dcterms:created xsi:type="dcterms:W3CDTF">2024-09-09T06:31:56Z</dcterms:created>
  <dcterms:modified xsi:type="dcterms:W3CDTF">2024-09-09T06:31:58Z</dcterms:modified>
</cp:coreProperties>
</file>